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ebp" ContentType="image/webp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4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notesSlides/notesSlide5.xml" ContentType="application/vnd.openxmlformats-officedocument.presentationml.notesSlide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4" r:id="rId2"/>
    <p:sldMasterId id="2147483689" r:id="rId3"/>
    <p:sldMasterId id="2147483701" r:id="rId4"/>
    <p:sldMasterId id="2147483715" r:id="rId5"/>
  </p:sldMasterIdLst>
  <p:notesMasterIdLst>
    <p:notesMasterId r:id="rId99"/>
  </p:notesMasterIdLst>
  <p:sldIdLst>
    <p:sldId id="3488" r:id="rId6"/>
    <p:sldId id="274" r:id="rId7"/>
    <p:sldId id="257" r:id="rId8"/>
    <p:sldId id="3354" r:id="rId9"/>
    <p:sldId id="259" r:id="rId10"/>
    <p:sldId id="3356" r:id="rId11"/>
    <p:sldId id="3472" r:id="rId12"/>
    <p:sldId id="3462" r:id="rId13"/>
    <p:sldId id="3464" r:id="rId14"/>
    <p:sldId id="3465" r:id="rId15"/>
    <p:sldId id="3358" r:id="rId16"/>
    <p:sldId id="3386" r:id="rId17"/>
    <p:sldId id="3387" r:id="rId18"/>
    <p:sldId id="3388" r:id="rId19"/>
    <p:sldId id="3359" r:id="rId20"/>
    <p:sldId id="3360" r:id="rId21"/>
    <p:sldId id="3361" r:id="rId22"/>
    <p:sldId id="3364" r:id="rId23"/>
    <p:sldId id="3370" r:id="rId24"/>
    <p:sldId id="3371" r:id="rId25"/>
    <p:sldId id="3372" r:id="rId26"/>
    <p:sldId id="3373" r:id="rId27"/>
    <p:sldId id="3374" r:id="rId28"/>
    <p:sldId id="3375" r:id="rId29"/>
    <p:sldId id="3376" r:id="rId30"/>
    <p:sldId id="3377" r:id="rId31"/>
    <p:sldId id="3378" r:id="rId32"/>
    <p:sldId id="3380" r:id="rId33"/>
    <p:sldId id="3379" r:id="rId34"/>
    <p:sldId id="3381" r:id="rId35"/>
    <p:sldId id="3382" r:id="rId36"/>
    <p:sldId id="3385" r:id="rId37"/>
    <p:sldId id="3343" r:id="rId38"/>
    <p:sldId id="3391" r:id="rId39"/>
    <p:sldId id="3400" r:id="rId40"/>
    <p:sldId id="3401" r:id="rId41"/>
    <p:sldId id="3410" r:id="rId42"/>
    <p:sldId id="3416" r:id="rId43"/>
    <p:sldId id="3398" r:id="rId44"/>
    <p:sldId id="3399" r:id="rId45"/>
    <p:sldId id="3412" r:id="rId46"/>
    <p:sldId id="3403" r:id="rId47"/>
    <p:sldId id="3404" r:id="rId48"/>
    <p:sldId id="3392" r:id="rId49"/>
    <p:sldId id="3407" r:id="rId50"/>
    <p:sldId id="3424" r:id="rId51"/>
    <p:sldId id="3425" r:id="rId52"/>
    <p:sldId id="3422" r:id="rId53"/>
    <p:sldId id="3421" r:id="rId54"/>
    <p:sldId id="368" r:id="rId55"/>
    <p:sldId id="3406" r:id="rId56"/>
    <p:sldId id="3418" r:id="rId57"/>
    <p:sldId id="3419" r:id="rId58"/>
    <p:sldId id="3417" r:id="rId59"/>
    <p:sldId id="3408" r:id="rId60"/>
    <p:sldId id="3393" r:id="rId61"/>
    <p:sldId id="3432" r:id="rId62"/>
    <p:sldId id="3433" r:id="rId63"/>
    <p:sldId id="3434" r:id="rId64"/>
    <p:sldId id="3435" r:id="rId65"/>
    <p:sldId id="3437" r:id="rId66"/>
    <p:sldId id="3436" r:id="rId67"/>
    <p:sldId id="3394" r:id="rId68"/>
    <p:sldId id="3444" r:id="rId69"/>
    <p:sldId id="3445" r:id="rId70"/>
    <p:sldId id="3441" r:id="rId71"/>
    <p:sldId id="3446" r:id="rId72"/>
    <p:sldId id="334" r:id="rId73"/>
    <p:sldId id="3443" r:id="rId74"/>
    <p:sldId id="3439" r:id="rId75"/>
    <p:sldId id="3440" r:id="rId76"/>
    <p:sldId id="3466" r:id="rId77"/>
    <p:sldId id="3448" r:id="rId78"/>
    <p:sldId id="3449" r:id="rId79"/>
    <p:sldId id="3452" r:id="rId80"/>
    <p:sldId id="3450" r:id="rId81"/>
    <p:sldId id="3454" r:id="rId82"/>
    <p:sldId id="3453" r:id="rId83"/>
    <p:sldId id="3396" r:id="rId84"/>
    <p:sldId id="3458" r:id="rId85"/>
    <p:sldId id="3457" r:id="rId86"/>
    <p:sldId id="3456" r:id="rId87"/>
    <p:sldId id="3397" r:id="rId88"/>
    <p:sldId id="3468" r:id="rId89"/>
    <p:sldId id="3469" r:id="rId90"/>
    <p:sldId id="3470" r:id="rId91"/>
    <p:sldId id="389" r:id="rId92"/>
    <p:sldId id="3455" r:id="rId93"/>
    <p:sldId id="3467" r:id="rId94"/>
    <p:sldId id="3389" r:id="rId95"/>
    <p:sldId id="3390" r:id="rId96"/>
    <p:sldId id="417" r:id="rId97"/>
    <p:sldId id="3471" r:id="rId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944"/>
    <a:srgbClr val="E2F0FA"/>
    <a:srgbClr val="D8EBF8"/>
    <a:srgbClr val="D3FDE7"/>
    <a:srgbClr val="DCEEF8"/>
    <a:srgbClr val="D9ECF7"/>
    <a:srgbClr val="F5FAFD"/>
    <a:srgbClr val="F030CB"/>
    <a:srgbClr val="DAF5FE"/>
    <a:srgbClr val="0BE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1" autoAdjust="0"/>
    <p:restoredTop sz="94660"/>
  </p:normalViewPr>
  <p:slideViewPr>
    <p:cSldViewPr snapToGrid="0">
      <p:cViewPr varScale="1">
        <p:scale>
          <a:sx n="44" d="100"/>
          <a:sy n="44" d="100"/>
        </p:scale>
        <p:origin x="117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2.xml"/><Relationship Id="rId7" Type="http://schemas.openxmlformats.org/officeDocument/2006/relationships/slide" Target="../slides/slide50.xml"/><Relationship Id="rId2" Type="http://schemas.openxmlformats.org/officeDocument/2006/relationships/slide" Target="../slides/slide46.xml"/><Relationship Id="rId1" Type="http://schemas.openxmlformats.org/officeDocument/2006/relationships/slide" Target="../slides/slide45.xml"/><Relationship Id="rId6" Type="http://schemas.openxmlformats.org/officeDocument/2006/relationships/slide" Target="../slides/slide48.xml"/><Relationship Id="rId5" Type="http://schemas.openxmlformats.org/officeDocument/2006/relationships/slide" Target="../slides/slide55.xml"/><Relationship Id="rId4" Type="http://schemas.openxmlformats.org/officeDocument/2006/relationships/slide" Target="../slides/slide54.xml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1.xml"/><Relationship Id="rId2" Type="http://schemas.openxmlformats.org/officeDocument/2006/relationships/slide" Target="../slides/slide59.xml"/><Relationship Id="rId1" Type="http://schemas.openxmlformats.org/officeDocument/2006/relationships/slide" Target="../slides/slide57.xml"/><Relationship Id="rId4" Type="http://schemas.openxmlformats.org/officeDocument/2006/relationships/slide" Target="../slides/slide62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7" Type="http://schemas.openxmlformats.org/officeDocument/2006/relationships/slide" Target="../slides/slide43.xml"/><Relationship Id="rId2" Type="http://schemas.openxmlformats.org/officeDocument/2006/relationships/slide" Target="../slides/slide37.xml"/><Relationship Id="rId1" Type="http://schemas.openxmlformats.org/officeDocument/2006/relationships/slide" Target="../slides/slide35.xml"/><Relationship Id="rId6" Type="http://schemas.openxmlformats.org/officeDocument/2006/relationships/slide" Target="../slides/slide42.xml"/><Relationship Id="rId5" Type="http://schemas.openxmlformats.org/officeDocument/2006/relationships/slide" Target="../slides/slide39.xml"/><Relationship Id="rId4" Type="http://schemas.openxmlformats.org/officeDocument/2006/relationships/slide" Target="../slides/slide41.xml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7.xml"/><Relationship Id="rId2" Type="http://schemas.openxmlformats.org/officeDocument/2006/relationships/slide" Target="../slides/slide66.xml"/><Relationship Id="rId1" Type="http://schemas.openxmlformats.org/officeDocument/2006/relationships/slide" Target="../slides/slide64.xml"/><Relationship Id="rId5" Type="http://schemas.openxmlformats.org/officeDocument/2006/relationships/slide" Target="../slides/slide70.xml"/><Relationship Id="rId4" Type="http://schemas.openxmlformats.org/officeDocument/2006/relationships/slide" Target="../slides/slide68.xml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7.xml"/><Relationship Id="rId2" Type="http://schemas.openxmlformats.org/officeDocument/2006/relationships/slide" Target="../slides/slide75.xml"/><Relationship Id="rId1" Type="http://schemas.openxmlformats.org/officeDocument/2006/relationships/slide" Target="../slides/slide73.xml"/><Relationship Id="rId5" Type="http://schemas.openxmlformats.org/officeDocument/2006/relationships/slide" Target="../slides/slide76.xml"/><Relationship Id="rId4" Type="http://schemas.openxmlformats.org/officeDocument/2006/relationships/slide" Target="../slides/slide78.xml"/></Relationships>
</file>

<file path=ppt/diagrams/_rels/data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0.xml"/><Relationship Id="rId2" Type="http://schemas.openxmlformats.org/officeDocument/2006/relationships/slide" Target="../slides/slide82.xml"/><Relationship Id="rId1" Type="http://schemas.openxmlformats.org/officeDocument/2006/relationships/slide" Target="../slides/slide81.xml"/></Relationships>
</file>

<file path=ppt/diagrams/_rels/data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5.xml"/><Relationship Id="rId2" Type="http://schemas.openxmlformats.org/officeDocument/2006/relationships/slide" Target="../slides/slide87.xml"/><Relationship Id="rId1" Type="http://schemas.openxmlformats.org/officeDocument/2006/relationships/slide" Target="../slides/slide84.xml"/><Relationship Id="rId4" Type="http://schemas.openxmlformats.org/officeDocument/2006/relationships/slide" Target="../slides/slide89.xm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552C8D-3649-4762-97E6-7E2814C96D0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ADBC6F-4588-46DB-AD21-8487BF793A4B}">
      <dgm:prSet phldrT="[Text]" custT="1"/>
      <dgm:spPr/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American Institute for Steel Construction</a:t>
          </a:r>
        </a:p>
      </dgm:t>
    </dgm:pt>
    <dgm:pt modelId="{EE673567-C3F4-48D5-B495-7F6548D7D40D}" type="parTrans" cxnId="{45C90682-F484-4279-8FFF-D4B7CB667B22}">
      <dgm:prSet/>
      <dgm:spPr/>
      <dgm:t>
        <a:bodyPr/>
        <a:lstStyle/>
        <a:p>
          <a:endParaRPr lang="en-US"/>
        </a:p>
      </dgm:t>
    </dgm:pt>
    <dgm:pt modelId="{0B66EE6B-39BF-4F90-84E3-D77E9A5A7607}" type="sibTrans" cxnId="{45C90682-F484-4279-8FFF-D4B7CB667B22}">
      <dgm:prSet/>
      <dgm:spPr/>
      <dgm:t>
        <a:bodyPr/>
        <a:lstStyle/>
        <a:p>
          <a:endParaRPr lang="en-US"/>
        </a:p>
      </dgm:t>
    </dgm:pt>
    <dgm:pt modelId="{44ED2411-4C63-478E-8B53-120E998CB551}">
      <dgm:prSet phldrT="[Text]" custT="1"/>
      <dgm:spPr/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American Petroleum Institute </a:t>
          </a:r>
        </a:p>
      </dgm:t>
    </dgm:pt>
    <dgm:pt modelId="{1C55EBCF-5C32-4E3F-9482-5F76ECA5A982}" type="parTrans" cxnId="{800A9A4D-B177-48CA-9985-8188EBB7DB54}">
      <dgm:prSet/>
      <dgm:spPr/>
      <dgm:t>
        <a:bodyPr/>
        <a:lstStyle/>
        <a:p>
          <a:endParaRPr lang="en-US"/>
        </a:p>
      </dgm:t>
    </dgm:pt>
    <dgm:pt modelId="{44F8E57D-6D8C-4E37-9CCE-124C6D16471C}" type="sibTrans" cxnId="{800A9A4D-B177-48CA-9985-8188EBB7DB54}">
      <dgm:prSet/>
      <dgm:spPr/>
      <dgm:t>
        <a:bodyPr/>
        <a:lstStyle/>
        <a:p>
          <a:endParaRPr lang="en-US"/>
        </a:p>
      </dgm:t>
    </dgm:pt>
    <dgm:pt modelId="{C04D5828-DCA5-450B-9F66-867B54F82C5F}">
      <dgm:prSet phldrT="[Text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American Society for Mechanical Engineers </a:t>
          </a:r>
        </a:p>
      </dgm:t>
    </dgm:pt>
    <dgm:pt modelId="{BA8D97EC-CAB4-4C6A-B4F3-122CFAD66341}" type="parTrans" cxnId="{86C7DD7D-9A77-4533-A192-02121DCA4012}">
      <dgm:prSet/>
      <dgm:spPr/>
      <dgm:t>
        <a:bodyPr/>
        <a:lstStyle/>
        <a:p>
          <a:endParaRPr lang="en-US"/>
        </a:p>
      </dgm:t>
    </dgm:pt>
    <dgm:pt modelId="{3CCD3911-850A-4681-B28F-CEE1B690F43E}" type="sibTrans" cxnId="{86C7DD7D-9A77-4533-A192-02121DCA4012}">
      <dgm:prSet/>
      <dgm:spPr/>
      <dgm:t>
        <a:bodyPr/>
        <a:lstStyle/>
        <a:p>
          <a:endParaRPr lang="en-US"/>
        </a:p>
      </dgm:t>
    </dgm:pt>
    <dgm:pt modelId="{8F11615B-33E7-452F-A933-086A2CC09EA1}">
      <dgm:prSet phldrT="[Text]" custT="1"/>
      <dgm:spPr/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American Welding Society </a:t>
          </a:r>
        </a:p>
      </dgm:t>
    </dgm:pt>
    <dgm:pt modelId="{8C75EE81-DA27-4046-B996-8F1D171F200B}" type="parTrans" cxnId="{DFAF83F6-8835-4D2F-ACD7-84EEC383DF57}">
      <dgm:prSet/>
      <dgm:spPr/>
      <dgm:t>
        <a:bodyPr/>
        <a:lstStyle/>
        <a:p>
          <a:endParaRPr lang="en-US"/>
        </a:p>
      </dgm:t>
    </dgm:pt>
    <dgm:pt modelId="{D75BEA1E-CD95-49E8-9CE7-EDAB5D2AF321}" type="sibTrans" cxnId="{DFAF83F6-8835-4D2F-ACD7-84EEC383DF57}">
      <dgm:prSet/>
      <dgm:spPr/>
      <dgm:t>
        <a:bodyPr/>
        <a:lstStyle/>
        <a:p>
          <a:endParaRPr lang="en-US"/>
        </a:p>
      </dgm:t>
    </dgm:pt>
    <dgm:pt modelId="{92E4AFC3-BD0F-4806-A37E-1A0EB7AEDBC5}">
      <dgm:prSet custT="1"/>
      <dgm:spPr/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Euro Norm </a:t>
          </a:r>
        </a:p>
      </dgm:t>
    </dgm:pt>
    <dgm:pt modelId="{242225D9-FCD6-458D-B43A-168467D30FB8}" type="parTrans" cxnId="{EE2C30D0-F2AA-4872-9BC5-38EC40FEB383}">
      <dgm:prSet/>
      <dgm:spPr/>
      <dgm:t>
        <a:bodyPr/>
        <a:lstStyle/>
        <a:p>
          <a:endParaRPr lang="en-US"/>
        </a:p>
      </dgm:t>
    </dgm:pt>
    <dgm:pt modelId="{46B9B01D-658C-478B-9033-984C152D2766}" type="sibTrans" cxnId="{EE2C30D0-F2AA-4872-9BC5-38EC40FEB383}">
      <dgm:prSet/>
      <dgm:spPr/>
      <dgm:t>
        <a:bodyPr/>
        <a:lstStyle/>
        <a:p>
          <a:endParaRPr lang="en-US"/>
        </a:p>
      </dgm:t>
    </dgm:pt>
    <dgm:pt modelId="{6EB925FC-ECB2-45AC-8EBA-1E218BDD6A97}">
      <dgm:prSet custT="1"/>
      <dgm:spPr/>
      <dgm:t>
        <a:bodyPr/>
        <a:lstStyle/>
        <a:p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Egyptian Code of Practice </a:t>
          </a:r>
        </a:p>
      </dgm:t>
    </dgm:pt>
    <dgm:pt modelId="{0DA84FF3-127E-45A4-98C8-3F0462D90468}" type="parTrans" cxnId="{BF16477F-1522-4342-AEE6-C4C94FAE7790}">
      <dgm:prSet/>
      <dgm:spPr/>
      <dgm:t>
        <a:bodyPr/>
        <a:lstStyle/>
        <a:p>
          <a:endParaRPr lang="en-US"/>
        </a:p>
      </dgm:t>
    </dgm:pt>
    <dgm:pt modelId="{23B3A9A3-1B01-46CC-9F74-43EE2EE90AF0}" type="sibTrans" cxnId="{BF16477F-1522-4342-AEE6-C4C94FAE7790}">
      <dgm:prSet/>
      <dgm:spPr/>
      <dgm:t>
        <a:bodyPr/>
        <a:lstStyle/>
        <a:p>
          <a:endParaRPr lang="en-US"/>
        </a:p>
      </dgm:t>
    </dgm:pt>
    <dgm:pt modelId="{3004260D-0D15-421F-96FD-7B887A87B721}" type="pres">
      <dgm:prSet presAssocID="{25552C8D-3649-4762-97E6-7E2814C96D02}" presName="Name0" presStyleCnt="0">
        <dgm:presLayoutVars>
          <dgm:dir/>
          <dgm:resizeHandles val="exact"/>
        </dgm:presLayoutVars>
      </dgm:prSet>
      <dgm:spPr/>
    </dgm:pt>
    <dgm:pt modelId="{BEA3C8E0-E15C-44C4-9D48-A001BAACF7E8}" type="pres">
      <dgm:prSet presAssocID="{44ADBC6F-4588-46DB-AD21-8487BF793A4B}" presName="compNode" presStyleCnt="0"/>
      <dgm:spPr/>
    </dgm:pt>
    <dgm:pt modelId="{944B5689-606A-4B13-8FD5-49AB6C041F5A}" type="pres">
      <dgm:prSet presAssocID="{44ADBC6F-4588-46DB-AD21-8487BF793A4B}" presName="pictRect" presStyleLbl="node1" presStyleIdx="0" presStyleCnt="6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DE76B3-F441-4BD0-8AEF-4DC6434C1288}" type="pres">
      <dgm:prSet presAssocID="{44ADBC6F-4588-46DB-AD21-8487BF793A4B}" presName="textRect" presStyleLbl="revTx" presStyleIdx="0" presStyleCnt="6">
        <dgm:presLayoutVars>
          <dgm:bulletEnabled val="1"/>
        </dgm:presLayoutVars>
      </dgm:prSet>
      <dgm:spPr/>
    </dgm:pt>
    <dgm:pt modelId="{7C10D41A-2A12-4AA3-AF54-6301489D1EE0}" type="pres">
      <dgm:prSet presAssocID="{0B66EE6B-39BF-4F90-84E3-D77E9A5A7607}" presName="sibTrans" presStyleLbl="sibTrans2D1" presStyleIdx="0" presStyleCnt="0"/>
      <dgm:spPr/>
    </dgm:pt>
    <dgm:pt modelId="{38BBF789-5D42-4FFE-9FDB-2B89F683E455}" type="pres">
      <dgm:prSet presAssocID="{44ED2411-4C63-478E-8B53-120E998CB551}" presName="compNode" presStyleCnt="0"/>
      <dgm:spPr/>
    </dgm:pt>
    <dgm:pt modelId="{1ACEB019-CACC-48BD-92B2-0B0C0F00B790}" type="pres">
      <dgm:prSet presAssocID="{44ED2411-4C63-478E-8B53-120E998CB551}" presName="pictRect" presStyleLbl="node1" presStyleIdx="1" presStyleCnt="6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63787AA-94D2-48BE-B4F3-A7011E12AB57}" type="pres">
      <dgm:prSet presAssocID="{44ED2411-4C63-478E-8B53-120E998CB551}" presName="textRect" presStyleLbl="revTx" presStyleIdx="1" presStyleCnt="6">
        <dgm:presLayoutVars>
          <dgm:bulletEnabled val="1"/>
        </dgm:presLayoutVars>
      </dgm:prSet>
      <dgm:spPr/>
    </dgm:pt>
    <dgm:pt modelId="{7C158075-6B7C-420E-B03A-6553F326E169}" type="pres">
      <dgm:prSet presAssocID="{44F8E57D-6D8C-4E37-9CCE-124C6D16471C}" presName="sibTrans" presStyleLbl="sibTrans2D1" presStyleIdx="0" presStyleCnt="0"/>
      <dgm:spPr/>
    </dgm:pt>
    <dgm:pt modelId="{03CE6311-49B1-4529-B79E-603CA1EDA381}" type="pres">
      <dgm:prSet presAssocID="{C04D5828-DCA5-450B-9F66-867B54F82C5F}" presName="compNode" presStyleCnt="0"/>
      <dgm:spPr/>
    </dgm:pt>
    <dgm:pt modelId="{59874400-0585-4524-B927-357A35276893}" type="pres">
      <dgm:prSet presAssocID="{C04D5828-DCA5-450B-9F66-867B54F82C5F}" presName="pictRect" presStyleLbl="node1" presStyleIdx="2" presStyleCnt="6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86B1FCD-35D1-45B0-9B10-DB376B65504A}" type="pres">
      <dgm:prSet presAssocID="{C04D5828-DCA5-450B-9F66-867B54F82C5F}" presName="textRect" presStyleLbl="revTx" presStyleIdx="2" presStyleCnt="6">
        <dgm:presLayoutVars>
          <dgm:bulletEnabled val="1"/>
        </dgm:presLayoutVars>
      </dgm:prSet>
      <dgm:spPr/>
    </dgm:pt>
    <dgm:pt modelId="{5AA96882-D414-4866-95E8-087F6BD5BBC5}" type="pres">
      <dgm:prSet presAssocID="{3CCD3911-850A-4681-B28F-CEE1B690F43E}" presName="sibTrans" presStyleLbl="sibTrans2D1" presStyleIdx="0" presStyleCnt="0"/>
      <dgm:spPr/>
    </dgm:pt>
    <dgm:pt modelId="{1CA608EE-6543-4C01-867B-A9E6E75EFB80}" type="pres">
      <dgm:prSet presAssocID="{8F11615B-33E7-452F-A933-086A2CC09EA1}" presName="compNode" presStyleCnt="0"/>
      <dgm:spPr/>
    </dgm:pt>
    <dgm:pt modelId="{EFA405CC-DEC3-4450-8066-7D243DC82A42}" type="pres">
      <dgm:prSet presAssocID="{8F11615B-33E7-452F-A933-086A2CC09EA1}" presName="pictRect" presStyleLbl="node1" presStyleIdx="3" presStyleCnt="6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3000" b="-23000"/>
          </a:stretch>
        </a:blipFill>
      </dgm:spPr>
    </dgm:pt>
    <dgm:pt modelId="{26A48770-4E2F-46B3-959E-F607C7557E2B}" type="pres">
      <dgm:prSet presAssocID="{8F11615B-33E7-452F-A933-086A2CC09EA1}" presName="textRect" presStyleLbl="revTx" presStyleIdx="3" presStyleCnt="6">
        <dgm:presLayoutVars>
          <dgm:bulletEnabled val="1"/>
        </dgm:presLayoutVars>
      </dgm:prSet>
      <dgm:spPr/>
    </dgm:pt>
    <dgm:pt modelId="{09274ADC-CE86-47C8-A5C8-A5A4724528F3}" type="pres">
      <dgm:prSet presAssocID="{D75BEA1E-CD95-49E8-9CE7-EDAB5D2AF321}" presName="sibTrans" presStyleLbl="sibTrans2D1" presStyleIdx="0" presStyleCnt="0"/>
      <dgm:spPr/>
    </dgm:pt>
    <dgm:pt modelId="{00C96305-D95E-4618-8481-CD5542AE345F}" type="pres">
      <dgm:prSet presAssocID="{92E4AFC3-BD0F-4806-A37E-1A0EB7AEDBC5}" presName="compNode" presStyleCnt="0"/>
      <dgm:spPr/>
    </dgm:pt>
    <dgm:pt modelId="{B83E3245-599B-4347-B4A7-F9B8F3BE4EF9}" type="pres">
      <dgm:prSet presAssocID="{92E4AFC3-BD0F-4806-A37E-1A0EB7AEDBC5}" presName="pictRect" presStyleLbl="node1" presStyleIdx="4" presStyleCnt="6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BE4DE30-67E6-4362-A6E4-FF89CC5FB3ED}" type="pres">
      <dgm:prSet presAssocID="{92E4AFC3-BD0F-4806-A37E-1A0EB7AEDBC5}" presName="textRect" presStyleLbl="revTx" presStyleIdx="4" presStyleCnt="6">
        <dgm:presLayoutVars>
          <dgm:bulletEnabled val="1"/>
        </dgm:presLayoutVars>
      </dgm:prSet>
      <dgm:spPr/>
    </dgm:pt>
    <dgm:pt modelId="{6678E639-44C3-406E-9E86-B9E0498B47F3}" type="pres">
      <dgm:prSet presAssocID="{46B9B01D-658C-478B-9033-984C152D2766}" presName="sibTrans" presStyleLbl="sibTrans2D1" presStyleIdx="0" presStyleCnt="0"/>
      <dgm:spPr/>
    </dgm:pt>
    <dgm:pt modelId="{3F54429D-CDE4-4BFA-9057-3D306BB748A2}" type="pres">
      <dgm:prSet presAssocID="{6EB925FC-ECB2-45AC-8EBA-1E218BDD6A97}" presName="compNode" presStyleCnt="0"/>
      <dgm:spPr/>
    </dgm:pt>
    <dgm:pt modelId="{B9AD8A75-CEC8-4BB9-A198-32BCBB738389}" type="pres">
      <dgm:prSet presAssocID="{6EB925FC-ECB2-45AC-8EBA-1E218BDD6A97}" presName="pictRect" presStyleLbl="node1" presStyleIdx="5" presStyleCnt="6" custScaleX="98094" custScaleY="105232" custLinFactNeighborX="1442" custLinFactNeighborY="-1497"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8000" b="-18000"/>
          </a:stretch>
        </a:blipFill>
      </dgm:spPr>
    </dgm:pt>
    <dgm:pt modelId="{B9FAAC48-C1A7-43B1-8C25-2CECA8CB4E5D}" type="pres">
      <dgm:prSet presAssocID="{6EB925FC-ECB2-45AC-8EBA-1E218BDD6A97}" presName="textRect" presStyleLbl="revTx" presStyleIdx="5" presStyleCnt="6" custLinFactNeighborX="2840">
        <dgm:presLayoutVars>
          <dgm:bulletEnabled val="1"/>
        </dgm:presLayoutVars>
      </dgm:prSet>
      <dgm:spPr/>
    </dgm:pt>
  </dgm:ptLst>
  <dgm:cxnLst>
    <dgm:cxn modelId="{BECE1D0E-D69D-4CD2-8348-813A19942EE5}" type="presOf" srcId="{6EB925FC-ECB2-45AC-8EBA-1E218BDD6A97}" destId="{B9FAAC48-C1A7-43B1-8C25-2CECA8CB4E5D}" srcOrd="0" destOrd="0" presId="urn:microsoft.com/office/officeart/2005/8/layout/pList1"/>
    <dgm:cxn modelId="{3D6BC322-B9EB-46C9-B90C-53E596C36BD4}" type="presOf" srcId="{25552C8D-3649-4762-97E6-7E2814C96D02}" destId="{3004260D-0D15-421F-96FD-7B887A87B721}" srcOrd="0" destOrd="0" presId="urn:microsoft.com/office/officeart/2005/8/layout/pList1"/>
    <dgm:cxn modelId="{88ECBF32-24A3-4E30-A74A-496029D15FF6}" type="presOf" srcId="{92E4AFC3-BD0F-4806-A37E-1A0EB7AEDBC5}" destId="{5BE4DE30-67E6-4362-A6E4-FF89CC5FB3ED}" srcOrd="0" destOrd="0" presId="urn:microsoft.com/office/officeart/2005/8/layout/pList1"/>
    <dgm:cxn modelId="{1E35205E-6496-4FD4-BAFD-2BAB70C3672C}" type="presOf" srcId="{46B9B01D-658C-478B-9033-984C152D2766}" destId="{6678E639-44C3-406E-9E86-B9E0498B47F3}" srcOrd="0" destOrd="0" presId="urn:microsoft.com/office/officeart/2005/8/layout/pList1"/>
    <dgm:cxn modelId="{68E8F344-4F7C-41FC-9F1F-A2E7358BDC5E}" type="presOf" srcId="{44ADBC6F-4588-46DB-AD21-8487BF793A4B}" destId="{8FDE76B3-F441-4BD0-8AEF-4DC6434C1288}" srcOrd="0" destOrd="0" presId="urn:microsoft.com/office/officeart/2005/8/layout/pList1"/>
    <dgm:cxn modelId="{800A9A4D-B177-48CA-9985-8188EBB7DB54}" srcId="{25552C8D-3649-4762-97E6-7E2814C96D02}" destId="{44ED2411-4C63-478E-8B53-120E998CB551}" srcOrd="1" destOrd="0" parTransId="{1C55EBCF-5C32-4E3F-9482-5F76ECA5A982}" sibTransId="{44F8E57D-6D8C-4E37-9CCE-124C6D16471C}"/>
    <dgm:cxn modelId="{83A3D354-BC63-4491-BAE4-D4DD253734B5}" type="presOf" srcId="{0B66EE6B-39BF-4F90-84E3-D77E9A5A7607}" destId="{7C10D41A-2A12-4AA3-AF54-6301489D1EE0}" srcOrd="0" destOrd="0" presId="urn:microsoft.com/office/officeart/2005/8/layout/pList1"/>
    <dgm:cxn modelId="{7A36C27C-FB01-4A88-BC08-74E74422893B}" type="presOf" srcId="{3CCD3911-850A-4681-B28F-CEE1B690F43E}" destId="{5AA96882-D414-4866-95E8-087F6BD5BBC5}" srcOrd="0" destOrd="0" presId="urn:microsoft.com/office/officeart/2005/8/layout/pList1"/>
    <dgm:cxn modelId="{86C7DD7D-9A77-4533-A192-02121DCA4012}" srcId="{25552C8D-3649-4762-97E6-7E2814C96D02}" destId="{C04D5828-DCA5-450B-9F66-867B54F82C5F}" srcOrd="2" destOrd="0" parTransId="{BA8D97EC-CAB4-4C6A-B4F3-122CFAD66341}" sibTransId="{3CCD3911-850A-4681-B28F-CEE1B690F43E}"/>
    <dgm:cxn modelId="{BF16477F-1522-4342-AEE6-C4C94FAE7790}" srcId="{25552C8D-3649-4762-97E6-7E2814C96D02}" destId="{6EB925FC-ECB2-45AC-8EBA-1E218BDD6A97}" srcOrd="5" destOrd="0" parTransId="{0DA84FF3-127E-45A4-98C8-3F0462D90468}" sibTransId="{23B3A9A3-1B01-46CC-9F74-43EE2EE90AF0}"/>
    <dgm:cxn modelId="{45C90682-F484-4279-8FFF-D4B7CB667B22}" srcId="{25552C8D-3649-4762-97E6-7E2814C96D02}" destId="{44ADBC6F-4588-46DB-AD21-8487BF793A4B}" srcOrd="0" destOrd="0" parTransId="{EE673567-C3F4-48D5-B495-7F6548D7D40D}" sibTransId="{0B66EE6B-39BF-4F90-84E3-D77E9A5A7607}"/>
    <dgm:cxn modelId="{B99F7AAC-BC45-49E5-8B05-0F0FC4C64146}" type="presOf" srcId="{44F8E57D-6D8C-4E37-9CCE-124C6D16471C}" destId="{7C158075-6B7C-420E-B03A-6553F326E169}" srcOrd="0" destOrd="0" presId="urn:microsoft.com/office/officeart/2005/8/layout/pList1"/>
    <dgm:cxn modelId="{C65626AD-0260-4ECD-AB78-E060D1CAF007}" type="presOf" srcId="{D75BEA1E-CD95-49E8-9CE7-EDAB5D2AF321}" destId="{09274ADC-CE86-47C8-A5C8-A5A4724528F3}" srcOrd="0" destOrd="0" presId="urn:microsoft.com/office/officeart/2005/8/layout/pList1"/>
    <dgm:cxn modelId="{AD75ACBA-8844-4E88-A8C7-912E2ED88B89}" type="presOf" srcId="{44ED2411-4C63-478E-8B53-120E998CB551}" destId="{863787AA-94D2-48BE-B4F3-A7011E12AB57}" srcOrd="0" destOrd="0" presId="urn:microsoft.com/office/officeart/2005/8/layout/pList1"/>
    <dgm:cxn modelId="{EE2C30D0-F2AA-4872-9BC5-38EC40FEB383}" srcId="{25552C8D-3649-4762-97E6-7E2814C96D02}" destId="{92E4AFC3-BD0F-4806-A37E-1A0EB7AEDBC5}" srcOrd="4" destOrd="0" parTransId="{242225D9-FCD6-458D-B43A-168467D30FB8}" sibTransId="{46B9B01D-658C-478B-9033-984C152D2766}"/>
    <dgm:cxn modelId="{ADF6A4E3-3E35-4334-8A68-1E263F3DD1AD}" type="presOf" srcId="{8F11615B-33E7-452F-A933-086A2CC09EA1}" destId="{26A48770-4E2F-46B3-959E-F607C7557E2B}" srcOrd="0" destOrd="0" presId="urn:microsoft.com/office/officeart/2005/8/layout/pList1"/>
    <dgm:cxn modelId="{DFAF83F6-8835-4D2F-ACD7-84EEC383DF57}" srcId="{25552C8D-3649-4762-97E6-7E2814C96D02}" destId="{8F11615B-33E7-452F-A933-086A2CC09EA1}" srcOrd="3" destOrd="0" parTransId="{8C75EE81-DA27-4046-B996-8F1D171F200B}" sibTransId="{D75BEA1E-CD95-49E8-9CE7-EDAB5D2AF321}"/>
    <dgm:cxn modelId="{05D16DFF-1137-4E43-B340-070B25299BCA}" type="presOf" srcId="{C04D5828-DCA5-450B-9F66-867B54F82C5F}" destId="{186B1FCD-35D1-45B0-9B10-DB376B65504A}" srcOrd="0" destOrd="0" presId="urn:microsoft.com/office/officeart/2005/8/layout/pList1"/>
    <dgm:cxn modelId="{B4C2E5EA-029F-4D63-B8C4-C51128B15A35}" type="presParOf" srcId="{3004260D-0D15-421F-96FD-7B887A87B721}" destId="{BEA3C8E0-E15C-44C4-9D48-A001BAACF7E8}" srcOrd="0" destOrd="0" presId="urn:microsoft.com/office/officeart/2005/8/layout/pList1"/>
    <dgm:cxn modelId="{D743026B-2136-433A-B021-B529A1AAD62C}" type="presParOf" srcId="{BEA3C8E0-E15C-44C4-9D48-A001BAACF7E8}" destId="{944B5689-606A-4B13-8FD5-49AB6C041F5A}" srcOrd="0" destOrd="0" presId="urn:microsoft.com/office/officeart/2005/8/layout/pList1"/>
    <dgm:cxn modelId="{7CE582C1-210C-4485-ADCE-5E41D2F98EE6}" type="presParOf" srcId="{BEA3C8E0-E15C-44C4-9D48-A001BAACF7E8}" destId="{8FDE76B3-F441-4BD0-8AEF-4DC6434C1288}" srcOrd="1" destOrd="0" presId="urn:microsoft.com/office/officeart/2005/8/layout/pList1"/>
    <dgm:cxn modelId="{4776BAD2-086E-4940-8BF3-D814E205D19F}" type="presParOf" srcId="{3004260D-0D15-421F-96FD-7B887A87B721}" destId="{7C10D41A-2A12-4AA3-AF54-6301489D1EE0}" srcOrd="1" destOrd="0" presId="urn:microsoft.com/office/officeart/2005/8/layout/pList1"/>
    <dgm:cxn modelId="{2A019B9C-77A5-455F-BC92-929AEE217439}" type="presParOf" srcId="{3004260D-0D15-421F-96FD-7B887A87B721}" destId="{38BBF789-5D42-4FFE-9FDB-2B89F683E455}" srcOrd="2" destOrd="0" presId="urn:microsoft.com/office/officeart/2005/8/layout/pList1"/>
    <dgm:cxn modelId="{F1A2BC90-B50C-4D2B-8D7C-7FDCA6281EAD}" type="presParOf" srcId="{38BBF789-5D42-4FFE-9FDB-2B89F683E455}" destId="{1ACEB019-CACC-48BD-92B2-0B0C0F00B790}" srcOrd="0" destOrd="0" presId="urn:microsoft.com/office/officeart/2005/8/layout/pList1"/>
    <dgm:cxn modelId="{AC6E4E34-18FA-47E3-AF16-7A1CE09A3986}" type="presParOf" srcId="{38BBF789-5D42-4FFE-9FDB-2B89F683E455}" destId="{863787AA-94D2-48BE-B4F3-A7011E12AB57}" srcOrd="1" destOrd="0" presId="urn:microsoft.com/office/officeart/2005/8/layout/pList1"/>
    <dgm:cxn modelId="{C141F9D0-1330-4A75-9AB6-D9147BFBFBC0}" type="presParOf" srcId="{3004260D-0D15-421F-96FD-7B887A87B721}" destId="{7C158075-6B7C-420E-B03A-6553F326E169}" srcOrd="3" destOrd="0" presId="urn:microsoft.com/office/officeart/2005/8/layout/pList1"/>
    <dgm:cxn modelId="{8B0D58C9-5384-45B4-BDB6-E19B98F5721B}" type="presParOf" srcId="{3004260D-0D15-421F-96FD-7B887A87B721}" destId="{03CE6311-49B1-4529-B79E-603CA1EDA381}" srcOrd="4" destOrd="0" presId="urn:microsoft.com/office/officeart/2005/8/layout/pList1"/>
    <dgm:cxn modelId="{01A10090-D8F6-4176-A05B-8A35EE5AF8D1}" type="presParOf" srcId="{03CE6311-49B1-4529-B79E-603CA1EDA381}" destId="{59874400-0585-4524-B927-357A35276893}" srcOrd="0" destOrd="0" presId="urn:microsoft.com/office/officeart/2005/8/layout/pList1"/>
    <dgm:cxn modelId="{15460F37-F6B1-46C5-B321-DB45B9B850BC}" type="presParOf" srcId="{03CE6311-49B1-4529-B79E-603CA1EDA381}" destId="{186B1FCD-35D1-45B0-9B10-DB376B65504A}" srcOrd="1" destOrd="0" presId="urn:microsoft.com/office/officeart/2005/8/layout/pList1"/>
    <dgm:cxn modelId="{5E65EC93-342E-419A-8D4F-706A62A444DD}" type="presParOf" srcId="{3004260D-0D15-421F-96FD-7B887A87B721}" destId="{5AA96882-D414-4866-95E8-087F6BD5BBC5}" srcOrd="5" destOrd="0" presId="urn:microsoft.com/office/officeart/2005/8/layout/pList1"/>
    <dgm:cxn modelId="{0D4F663D-8F85-480E-B207-0598A92160C9}" type="presParOf" srcId="{3004260D-0D15-421F-96FD-7B887A87B721}" destId="{1CA608EE-6543-4C01-867B-A9E6E75EFB80}" srcOrd="6" destOrd="0" presId="urn:microsoft.com/office/officeart/2005/8/layout/pList1"/>
    <dgm:cxn modelId="{8AE1672A-05BF-4F30-9EC2-11FA173DBA84}" type="presParOf" srcId="{1CA608EE-6543-4C01-867B-A9E6E75EFB80}" destId="{EFA405CC-DEC3-4450-8066-7D243DC82A42}" srcOrd="0" destOrd="0" presId="urn:microsoft.com/office/officeart/2005/8/layout/pList1"/>
    <dgm:cxn modelId="{B09CF301-4EF6-4E70-A15A-C574F7607B1E}" type="presParOf" srcId="{1CA608EE-6543-4C01-867B-A9E6E75EFB80}" destId="{26A48770-4E2F-46B3-959E-F607C7557E2B}" srcOrd="1" destOrd="0" presId="urn:microsoft.com/office/officeart/2005/8/layout/pList1"/>
    <dgm:cxn modelId="{07DF5824-2C9F-4D43-BC1E-6FA67C9EFA04}" type="presParOf" srcId="{3004260D-0D15-421F-96FD-7B887A87B721}" destId="{09274ADC-CE86-47C8-A5C8-A5A4724528F3}" srcOrd="7" destOrd="0" presId="urn:microsoft.com/office/officeart/2005/8/layout/pList1"/>
    <dgm:cxn modelId="{C03EFE50-FDDA-48B9-B1C3-69F54F8A005B}" type="presParOf" srcId="{3004260D-0D15-421F-96FD-7B887A87B721}" destId="{00C96305-D95E-4618-8481-CD5542AE345F}" srcOrd="8" destOrd="0" presId="urn:microsoft.com/office/officeart/2005/8/layout/pList1"/>
    <dgm:cxn modelId="{0E031A04-D35D-429D-9080-F1D4681F30E3}" type="presParOf" srcId="{00C96305-D95E-4618-8481-CD5542AE345F}" destId="{B83E3245-599B-4347-B4A7-F9B8F3BE4EF9}" srcOrd="0" destOrd="0" presId="urn:microsoft.com/office/officeart/2005/8/layout/pList1"/>
    <dgm:cxn modelId="{31B951CC-D1E8-4AE0-8FBF-2C6A5DC251F2}" type="presParOf" srcId="{00C96305-D95E-4618-8481-CD5542AE345F}" destId="{5BE4DE30-67E6-4362-A6E4-FF89CC5FB3ED}" srcOrd="1" destOrd="0" presId="urn:microsoft.com/office/officeart/2005/8/layout/pList1"/>
    <dgm:cxn modelId="{B103BFAA-F75E-4526-8E7B-9B0E63B8D1ED}" type="presParOf" srcId="{3004260D-0D15-421F-96FD-7B887A87B721}" destId="{6678E639-44C3-406E-9E86-B9E0498B47F3}" srcOrd="9" destOrd="0" presId="urn:microsoft.com/office/officeart/2005/8/layout/pList1"/>
    <dgm:cxn modelId="{A1BBA387-3516-4188-AB4B-697A94551DAC}" type="presParOf" srcId="{3004260D-0D15-421F-96FD-7B887A87B721}" destId="{3F54429D-CDE4-4BFA-9057-3D306BB748A2}" srcOrd="10" destOrd="0" presId="urn:microsoft.com/office/officeart/2005/8/layout/pList1"/>
    <dgm:cxn modelId="{75F66E3F-6EDF-4C0B-A56D-24A943F21C97}" type="presParOf" srcId="{3F54429D-CDE4-4BFA-9057-3D306BB748A2}" destId="{B9AD8A75-CEC8-4BB9-A198-32BCBB738389}" srcOrd="0" destOrd="0" presId="urn:microsoft.com/office/officeart/2005/8/layout/pList1"/>
    <dgm:cxn modelId="{6BC13295-2907-4E62-B6A2-1DB65B2A61EC}" type="presParOf" srcId="{3F54429D-CDE4-4BFA-9057-3D306BB748A2}" destId="{B9FAAC48-C1A7-43B1-8C25-2CECA8CB4E5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3FC5BF6-4C70-4EC0-9597-DE88422F788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E311AC-F254-4665-9C33-CE9C0F5F3A8F}">
      <dgm:prSet phldrT="[Text]"/>
      <dgm:spPr/>
      <dgm:t>
        <a:bodyPr/>
        <a:lstStyle/>
        <a:p>
          <a:r>
            <a:rPr lang="en-US" dirty="0" err="1"/>
            <a:t>Besmaya</a:t>
          </a:r>
          <a:r>
            <a:rPr lang="en-US" dirty="0"/>
            <a:t> Power Plant - ACC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CE64C33-B616-44D9-9037-9823BA2B1129}" type="parTrans" cxnId="{67658618-3887-49BA-B370-C562A3FC0C99}">
      <dgm:prSet/>
      <dgm:spPr/>
      <dgm:t>
        <a:bodyPr/>
        <a:lstStyle/>
        <a:p>
          <a:endParaRPr lang="en-US"/>
        </a:p>
      </dgm:t>
    </dgm:pt>
    <dgm:pt modelId="{4A79D2E9-AE27-44C9-A0F1-F4256A7591F5}" type="sibTrans" cxnId="{67658618-3887-49BA-B370-C562A3FC0C99}">
      <dgm:prSet/>
      <dgm:spPr/>
      <dgm:t>
        <a:bodyPr/>
        <a:lstStyle/>
        <a:p>
          <a:endParaRPr lang="en-US"/>
        </a:p>
      </dgm:t>
    </dgm:pt>
    <dgm:pt modelId="{62AC827F-6BFC-48CD-B568-518A47415747}">
      <dgm:prSet phldrT="[Text]"/>
      <dgm:spPr/>
      <dgm:t>
        <a:bodyPr/>
        <a:lstStyle/>
        <a:p>
          <a:r>
            <a:rPr lang="en-US" dirty="0"/>
            <a:t>Al Shabab Power Plant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A835225-C672-4351-9536-5B0EC5503FEC}" type="parTrans" cxnId="{DF85A22F-85DE-45C1-A8BD-CE46CBE59CD7}">
      <dgm:prSet/>
      <dgm:spPr/>
      <dgm:t>
        <a:bodyPr/>
        <a:lstStyle/>
        <a:p>
          <a:endParaRPr lang="en-US"/>
        </a:p>
      </dgm:t>
    </dgm:pt>
    <dgm:pt modelId="{E91790C8-63BE-4723-AB4E-C87E072FB2EA}" type="sibTrans" cxnId="{DF85A22F-85DE-45C1-A8BD-CE46CBE59CD7}">
      <dgm:prSet/>
      <dgm:spPr/>
      <dgm:t>
        <a:bodyPr/>
        <a:lstStyle/>
        <a:p>
          <a:endParaRPr lang="en-US"/>
        </a:p>
      </dgm:t>
    </dgm:pt>
    <dgm:pt modelId="{E9115978-BFAE-478C-A799-2755CC08AF30}">
      <dgm:prSet/>
      <dgm:spPr/>
      <dgm:t>
        <a:bodyPr/>
        <a:lstStyle/>
        <a:p>
          <a:r>
            <a:rPr lang="en-US" dirty="0" err="1"/>
            <a:t>Assuit</a:t>
          </a:r>
          <a:r>
            <a:rPr lang="en-US" dirty="0"/>
            <a:t> Barrage &amp; Hydropower Plant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728B2E3D-A2BB-4103-A90A-47BE656AED6B}" type="parTrans" cxnId="{E291F6D5-20B2-47A1-BE46-A81D190FED84}">
      <dgm:prSet/>
      <dgm:spPr/>
      <dgm:t>
        <a:bodyPr/>
        <a:lstStyle/>
        <a:p>
          <a:endParaRPr lang="en-US"/>
        </a:p>
      </dgm:t>
    </dgm:pt>
    <dgm:pt modelId="{63250914-65DF-474D-BAE3-4E7B92B01F8E}" type="sibTrans" cxnId="{E291F6D5-20B2-47A1-BE46-A81D190FED84}">
      <dgm:prSet/>
      <dgm:spPr/>
      <dgm:t>
        <a:bodyPr/>
        <a:lstStyle/>
        <a:p>
          <a:endParaRPr lang="en-US"/>
        </a:p>
      </dgm:t>
    </dgm:pt>
    <dgm:pt modelId="{6E7A3B5B-6F50-4A4B-A1AB-6ABD0FF17125}">
      <dgm:prSet/>
      <dgm:spPr/>
      <dgm:t>
        <a:bodyPr/>
        <a:lstStyle/>
        <a:p>
          <a:r>
            <a:rPr lang="en-US" dirty="0"/>
            <a:t>220 KV Double Circuit OHTL – Toshka2/Wadi Haifa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F4D0E511-74AD-4C96-B3E8-6D388CBB4EC7}" type="parTrans" cxnId="{24F3199F-0A20-48F0-927C-DE05F0656D85}">
      <dgm:prSet/>
      <dgm:spPr/>
      <dgm:t>
        <a:bodyPr/>
        <a:lstStyle/>
        <a:p>
          <a:endParaRPr lang="en-US"/>
        </a:p>
      </dgm:t>
    </dgm:pt>
    <dgm:pt modelId="{083220EA-F9BB-4BC1-A705-8BE5A5BB11E1}" type="sibTrans" cxnId="{24F3199F-0A20-48F0-927C-DE05F0656D85}">
      <dgm:prSet/>
      <dgm:spPr/>
      <dgm:t>
        <a:bodyPr/>
        <a:lstStyle/>
        <a:p>
          <a:endParaRPr lang="en-US"/>
        </a:p>
      </dgm:t>
    </dgm:pt>
    <dgm:pt modelId="{17D6D6B0-BD98-4ACE-9BCB-6EC2B5EE78AB}">
      <dgm:prSet/>
      <dgm:spPr/>
      <dgm:t>
        <a:bodyPr/>
        <a:lstStyle/>
        <a:p>
          <a:r>
            <a:rPr lang="en-US" dirty="0" err="1"/>
            <a:t>Assuit</a:t>
          </a:r>
          <a:r>
            <a:rPr lang="en-US" dirty="0"/>
            <a:t> &amp; Cairo West Plants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2AC04602-B15D-4900-9B1A-F58719BF3500}" type="parTrans" cxnId="{059471CE-BA34-4C2E-8932-00889A1DCF3B}">
      <dgm:prSet/>
      <dgm:spPr/>
      <dgm:t>
        <a:bodyPr/>
        <a:lstStyle/>
        <a:p>
          <a:endParaRPr lang="en-US"/>
        </a:p>
      </dgm:t>
    </dgm:pt>
    <dgm:pt modelId="{7F243B5D-F3FE-4BC3-A69D-1D5D67E33D70}" type="sibTrans" cxnId="{059471CE-BA34-4C2E-8932-00889A1DCF3B}">
      <dgm:prSet/>
      <dgm:spPr/>
      <dgm:t>
        <a:bodyPr/>
        <a:lstStyle/>
        <a:p>
          <a:endParaRPr lang="en-US"/>
        </a:p>
      </dgm:t>
    </dgm:pt>
    <dgm:pt modelId="{6A2FFC49-153B-49D9-AADB-F8625FD02686}">
      <dgm:prSet/>
      <dgm:spPr/>
      <dgm:t>
        <a:bodyPr/>
        <a:lstStyle/>
        <a:p>
          <a:r>
            <a:rPr lang="en-US" dirty="0" err="1"/>
            <a:t>Banha</a:t>
          </a:r>
          <a:r>
            <a:rPr lang="en-US" dirty="0"/>
            <a:t> Power Station - HRSG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9BFF8167-A902-40DA-97CD-8384A0CE37E1}" type="parTrans" cxnId="{06DDEA93-D164-44FB-BDB3-FCCDECD8C81A}">
      <dgm:prSet/>
      <dgm:spPr/>
      <dgm:t>
        <a:bodyPr/>
        <a:lstStyle/>
        <a:p>
          <a:endParaRPr lang="en-US"/>
        </a:p>
      </dgm:t>
    </dgm:pt>
    <dgm:pt modelId="{CD86110A-AA91-45E3-89EB-E55AA004705C}" type="sibTrans" cxnId="{06DDEA93-D164-44FB-BDB3-FCCDECD8C81A}">
      <dgm:prSet/>
      <dgm:spPr/>
      <dgm:t>
        <a:bodyPr/>
        <a:lstStyle/>
        <a:p>
          <a:endParaRPr lang="en-US"/>
        </a:p>
      </dgm:t>
    </dgm:pt>
    <dgm:pt modelId="{40FF3B73-37E0-4CB7-BEA8-580F34CE30F0}">
      <dgm:prSet phldrT="[Text]"/>
      <dgm:spPr/>
      <dgm:t>
        <a:bodyPr/>
        <a:lstStyle/>
        <a:p>
          <a:r>
            <a:rPr lang="en-US" dirty="0"/>
            <a:t>6</a:t>
          </a:r>
          <a:r>
            <a:rPr lang="en-US" baseline="30000" dirty="0"/>
            <a:t>th</a:t>
          </a:r>
          <a:r>
            <a:rPr lang="en-US" dirty="0"/>
            <a:t> October Power Plant - Piping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5D768279-D333-440F-91B8-159249715047}" type="parTrans" cxnId="{A30119DD-8C32-44EC-A556-0E33DA4788EB}">
      <dgm:prSet/>
      <dgm:spPr/>
      <dgm:t>
        <a:bodyPr/>
        <a:lstStyle/>
        <a:p>
          <a:endParaRPr lang="en-US"/>
        </a:p>
      </dgm:t>
    </dgm:pt>
    <dgm:pt modelId="{287A0FF5-E373-428C-96E1-4AD8D3D241AD}" type="sibTrans" cxnId="{A30119DD-8C32-44EC-A556-0E33DA4788EB}">
      <dgm:prSet/>
      <dgm:spPr/>
      <dgm:t>
        <a:bodyPr/>
        <a:lstStyle/>
        <a:p>
          <a:endParaRPr lang="en-US"/>
        </a:p>
      </dgm:t>
    </dgm:pt>
    <dgm:pt modelId="{29F9A2BA-568E-44B3-9F20-F8A1A7AB6307}" type="pres">
      <dgm:prSet presAssocID="{B3FC5BF6-4C70-4EC0-9597-DE88422F788E}" presName="Name0" presStyleCnt="0">
        <dgm:presLayoutVars>
          <dgm:chMax val="7"/>
          <dgm:chPref val="7"/>
          <dgm:dir/>
        </dgm:presLayoutVars>
      </dgm:prSet>
      <dgm:spPr/>
    </dgm:pt>
    <dgm:pt modelId="{75E0167B-626A-434F-B3CE-6BF292293912}" type="pres">
      <dgm:prSet presAssocID="{B3FC5BF6-4C70-4EC0-9597-DE88422F788E}" presName="Name1" presStyleCnt="0"/>
      <dgm:spPr/>
    </dgm:pt>
    <dgm:pt modelId="{4CB66739-FDF5-450C-B6C5-3E5E903292DA}" type="pres">
      <dgm:prSet presAssocID="{B3FC5BF6-4C70-4EC0-9597-DE88422F788E}" presName="cycle" presStyleCnt="0"/>
      <dgm:spPr/>
    </dgm:pt>
    <dgm:pt modelId="{865AFE33-2E32-464E-9935-82F306B3058F}" type="pres">
      <dgm:prSet presAssocID="{B3FC5BF6-4C70-4EC0-9597-DE88422F788E}" presName="srcNode" presStyleLbl="node1" presStyleIdx="0" presStyleCnt="7"/>
      <dgm:spPr/>
    </dgm:pt>
    <dgm:pt modelId="{3B2A8827-2D95-4F54-A394-598112E61E49}" type="pres">
      <dgm:prSet presAssocID="{B3FC5BF6-4C70-4EC0-9597-DE88422F788E}" presName="conn" presStyleLbl="parChTrans1D2" presStyleIdx="0" presStyleCnt="1"/>
      <dgm:spPr/>
    </dgm:pt>
    <dgm:pt modelId="{ED52650D-A33C-43D8-96E1-E0CA3DF3505B}" type="pres">
      <dgm:prSet presAssocID="{B3FC5BF6-4C70-4EC0-9597-DE88422F788E}" presName="extraNode" presStyleLbl="node1" presStyleIdx="0" presStyleCnt="7"/>
      <dgm:spPr/>
    </dgm:pt>
    <dgm:pt modelId="{ED4728BD-006E-4DF7-B753-0F2A208F5150}" type="pres">
      <dgm:prSet presAssocID="{B3FC5BF6-4C70-4EC0-9597-DE88422F788E}" presName="dstNode" presStyleLbl="node1" presStyleIdx="0" presStyleCnt="7"/>
      <dgm:spPr/>
    </dgm:pt>
    <dgm:pt modelId="{2F4748D8-9782-45A9-AE0E-E0AF58B8466C}" type="pres">
      <dgm:prSet presAssocID="{3CE311AC-F254-4665-9C33-CE9C0F5F3A8F}" presName="text_1" presStyleLbl="node1" presStyleIdx="0" presStyleCnt="7">
        <dgm:presLayoutVars>
          <dgm:bulletEnabled val="1"/>
        </dgm:presLayoutVars>
      </dgm:prSet>
      <dgm:spPr/>
    </dgm:pt>
    <dgm:pt modelId="{1E10AE81-27C7-4964-9959-009EE24C208B}" type="pres">
      <dgm:prSet presAssocID="{3CE311AC-F254-4665-9C33-CE9C0F5F3A8F}" presName="accent_1" presStyleCnt="0"/>
      <dgm:spPr/>
    </dgm:pt>
    <dgm:pt modelId="{0312A346-9ADC-412A-8F91-8A0D3718B626}" type="pres">
      <dgm:prSet presAssocID="{3CE311AC-F254-4665-9C33-CE9C0F5F3A8F}" presName="accentRepeatNode" presStyleLbl="solidFgAcc1" presStyleIdx="0" presStyleCnt="7"/>
      <dgm:spPr/>
    </dgm:pt>
    <dgm:pt modelId="{5F1D4970-8529-4EAA-BA8C-6EFB4046B6C2}" type="pres">
      <dgm:prSet presAssocID="{62AC827F-6BFC-48CD-B568-518A47415747}" presName="text_2" presStyleLbl="node1" presStyleIdx="1" presStyleCnt="7">
        <dgm:presLayoutVars>
          <dgm:bulletEnabled val="1"/>
        </dgm:presLayoutVars>
      </dgm:prSet>
      <dgm:spPr/>
    </dgm:pt>
    <dgm:pt modelId="{40DBD075-A13C-444A-9F2C-E222838A55C2}" type="pres">
      <dgm:prSet presAssocID="{62AC827F-6BFC-48CD-B568-518A47415747}" presName="accent_2" presStyleCnt="0"/>
      <dgm:spPr/>
    </dgm:pt>
    <dgm:pt modelId="{7B0A5E69-5D0B-490C-9738-0D45A5BEE2B5}" type="pres">
      <dgm:prSet presAssocID="{62AC827F-6BFC-48CD-B568-518A47415747}" presName="accentRepeatNode" presStyleLbl="solidFgAcc1" presStyleIdx="1" presStyleCnt="7"/>
      <dgm:spPr/>
    </dgm:pt>
    <dgm:pt modelId="{D7EB1073-3FE0-4BFB-9F66-DA72056AFE0F}" type="pres">
      <dgm:prSet presAssocID="{6A2FFC49-153B-49D9-AADB-F8625FD02686}" presName="text_3" presStyleLbl="node1" presStyleIdx="2" presStyleCnt="7">
        <dgm:presLayoutVars>
          <dgm:bulletEnabled val="1"/>
        </dgm:presLayoutVars>
      </dgm:prSet>
      <dgm:spPr/>
    </dgm:pt>
    <dgm:pt modelId="{BE915044-531A-4E2C-8B1E-631AE971CEA4}" type="pres">
      <dgm:prSet presAssocID="{6A2FFC49-153B-49D9-AADB-F8625FD02686}" presName="accent_3" presStyleCnt="0"/>
      <dgm:spPr/>
    </dgm:pt>
    <dgm:pt modelId="{93451553-BC1A-4A81-9FA0-12437D02C091}" type="pres">
      <dgm:prSet presAssocID="{6A2FFC49-153B-49D9-AADB-F8625FD02686}" presName="accentRepeatNode" presStyleLbl="solidFgAcc1" presStyleIdx="2" presStyleCnt="7"/>
      <dgm:spPr/>
    </dgm:pt>
    <dgm:pt modelId="{D222F1B4-E580-408C-9C8E-2A02FDC0318B}" type="pres">
      <dgm:prSet presAssocID="{40FF3B73-37E0-4CB7-BEA8-580F34CE30F0}" presName="text_4" presStyleLbl="node1" presStyleIdx="3" presStyleCnt="7">
        <dgm:presLayoutVars>
          <dgm:bulletEnabled val="1"/>
        </dgm:presLayoutVars>
      </dgm:prSet>
      <dgm:spPr/>
    </dgm:pt>
    <dgm:pt modelId="{E8BCD5C4-9D14-417C-8CB8-2BDEFFF923AC}" type="pres">
      <dgm:prSet presAssocID="{40FF3B73-37E0-4CB7-BEA8-580F34CE30F0}" presName="accent_4" presStyleCnt="0"/>
      <dgm:spPr/>
    </dgm:pt>
    <dgm:pt modelId="{397C9E78-AED1-41BA-B0DB-EE55DA3A8369}" type="pres">
      <dgm:prSet presAssocID="{40FF3B73-37E0-4CB7-BEA8-580F34CE30F0}" presName="accentRepeatNode" presStyleLbl="solidFgAcc1" presStyleIdx="3" presStyleCnt="7"/>
      <dgm:spPr/>
    </dgm:pt>
    <dgm:pt modelId="{B6C22D24-A691-4F42-8D61-EA726C7CFB13}" type="pres">
      <dgm:prSet presAssocID="{E9115978-BFAE-478C-A799-2755CC08AF30}" presName="text_5" presStyleLbl="node1" presStyleIdx="4" presStyleCnt="7">
        <dgm:presLayoutVars>
          <dgm:bulletEnabled val="1"/>
        </dgm:presLayoutVars>
      </dgm:prSet>
      <dgm:spPr/>
    </dgm:pt>
    <dgm:pt modelId="{60541E96-5E8A-4E70-B028-34010C56D0F2}" type="pres">
      <dgm:prSet presAssocID="{E9115978-BFAE-478C-A799-2755CC08AF30}" presName="accent_5" presStyleCnt="0"/>
      <dgm:spPr/>
    </dgm:pt>
    <dgm:pt modelId="{3A2A76FC-81B3-46D4-AAC7-592DAC778287}" type="pres">
      <dgm:prSet presAssocID="{E9115978-BFAE-478C-A799-2755CC08AF30}" presName="accentRepeatNode" presStyleLbl="solidFgAcc1" presStyleIdx="4" presStyleCnt="7"/>
      <dgm:spPr/>
    </dgm:pt>
    <dgm:pt modelId="{888D7F36-DFAC-4267-AECB-E9B9F7F5F849}" type="pres">
      <dgm:prSet presAssocID="{6E7A3B5B-6F50-4A4B-A1AB-6ABD0FF17125}" presName="text_6" presStyleLbl="node1" presStyleIdx="5" presStyleCnt="7">
        <dgm:presLayoutVars>
          <dgm:bulletEnabled val="1"/>
        </dgm:presLayoutVars>
      </dgm:prSet>
      <dgm:spPr/>
    </dgm:pt>
    <dgm:pt modelId="{853B3353-E302-4BF4-81FB-78CAC3E8CDCA}" type="pres">
      <dgm:prSet presAssocID="{6E7A3B5B-6F50-4A4B-A1AB-6ABD0FF17125}" presName="accent_6" presStyleCnt="0"/>
      <dgm:spPr/>
    </dgm:pt>
    <dgm:pt modelId="{BB7B30C6-52F4-45CE-8B60-D79BA552765B}" type="pres">
      <dgm:prSet presAssocID="{6E7A3B5B-6F50-4A4B-A1AB-6ABD0FF17125}" presName="accentRepeatNode" presStyleLbl="solidFgAcc1" presStyleIdx="5" presStyleCnt="7"/>
      <dgm:spPr/>
    </dgm:pt>
    <dgm:pt modelId="{50A4AE7C-C283-45F8-AC31-B5BA0E1A846E}" type="pres">
      <dgm:prSet presAssocID="{17D6D6B0-BD98-4ACE-9BCB-6EC2B5EE78AB}" presName="text_7" presStyleLbl="node1" presStyleIdx="6" presStyleCnt="7">
        <dgm:presLayoutVars>
          <dgm:bulletEnabled val="1"/>
        </dgm:presLayoutVars>
      </dgm:prSet>
      <dgm:spPr/>
    </dgm:pt>
    <dgm:pt modelId="{994D52F2-8525-47D7-9593-83A05129E166}" type="pres">
      <dgm:prSet presAssocID="{17D6D6B0-BD98-4ACE-9BCB-6EC2B5EE78AB}" presName="accent_7" presStyleCnt="0"/>
      <dgm:spPr/>
    </dgm:pt>
    <dgm:pt modelId="{DB8BD9DB-972C-43B3-A6AF-084A6E5E2DF5}" type="pres">
      <dgm:prSet presAssocID="{17D6D6B0-BD98-4ACE-9BCB-6EC2B5EE78AB}" presName="accentRepeatNode" presStyleLbl="solidFgAcc1" presStyleIdx="6" presStyleCnt="7"/>
      <dgm:spPr/>
    </dgm:pt>
  </dgm:ptLst>
  <dgm:cxnLst>
    <dgm:cxn modelId="{0EF34000-54C6-4585-A92D-78D10404547B}" type="presOf" srcId="{62AC827F-6BFC-48CD-B568-518A47415747}" destId="{5F1D4970-8529-4EAA-BA8C-6EFB4046B6C2}" srcOrd="0" destOrd="0" presId="urn:microsoft.com/office/officeart/2008/layout/VerticalCurvedList"/>
    <dgm:cxn modelId="{D6888600-8A66-4EEF-8303-F51F335ACCBC}" type="presOf" srcId="{B3FC5BF6-4C70-4EC0-9597-DE88422F788E}" destId="{29F9A2BA-568E-44B3-9F20-F8A1A7AB6307}" srcOrd="0" destOrd="0" presId="urn:microsoft.com/office/officeart/2008/layout/VerticalCurvedList"/>
    <dgm:cxn modelId="{67658618-3887-49BA-B370-C562A3FC0C99}" srcId="{B3FC5BF6-4C70-4EC0-9597-DE88422F788E}" destId="{3CE311AC-F254-4665-9C33-CE9C0F5F3A8F}" srcOrd="0" destOrd="0" parTransId="{3CE64C33-B616-44D9-9037-9823BA2B1129}" sibTransId="{4A79D2E9-AE27-44C9-A0F1-F4256A7591F5}"/>
    <dgm:cxn modelId="{EAC8771C-D126-4A20-BF85-7D93A428EF56}" type="presOf" srcId="{E9115978-BFAE-478C-A799-2755CC08AF30}" destId="{B6C22D24-A691-4F42-8D61-EA726C7CFB13}" srcOrd="0" destOrd="0" presId="urn:microsoft.com/office/officeart/2008/layout/VerticalCurvedList"/>
    <dgm:cxn modelId="{DF85A22F-85DE-45C1-A8BD-CE46CBE59CD7}" srcId="{B3FC5BF6-4C70-4EC0-9597-DE88422F788E}" destId="{62AC827F-6BFC-48CD-B568-518A47415747}" srcOrd="1" destOrd="0" parTransId="{DA835225-C672-4351-9536-5B0EC5503FEC}" sibTransId="{E91790C8-63BE-4723-AB4E-C87E072FB2EA}"/>
    <dgm:cxn modelId="{86785736-DE71-4BC4-A255-C9DC359B4C75}" type="presOf" srcId="{3CE311AC-F254-4665-9C33-CE9C0F5F3A8F}" destId="{2F4748D8-9782-45A9-AE0E-E0AF58B8466C}" srcOrd="0" destOrd="0" presId="urn:microsoft.com/office/officeart/2008/layout/VerticalCurvedList"/>
    <dgm:cxn modelId="{8005C440-7FD2-4C41-8A9F-FA31FEFE02FA}" type="presOf" srcId="{4A79D2E9-AE27-44C9-A0F1-F4256A7591F5}" destId="{3B2A8827-2D95-4F54-A394-598112E61E49}" srcOrd="0" destOrd="0" presId="urn:microsoft.com/office/officeart/2008/layout/VerticalCurvedList"/>
    <dgm:cxn modelId="{DDEFD742-C820-42E9-93E5-CC1150EBE6D8}" type="presOf" srcId="{17D6D6B0-BD98-4ACE-9BCB-6EC2B5EE78AB}" destId="{50A4AE7C-C283-45F8-AC31-B5BA0E1A846E}" srcOrd="0" destOrd="0" presId="urn:microsoft.com/office/officeart/2008/layout/VerticalCurvedList"/>
    <dgm:cxn modelId="{CBE90E68-73E0-4FA0-AB5A-76A6F2A1349E}" type="presOf" srcId="{40FF3B73-37E0-4CB7-BEA8-580F34CE30F0}" destId="{D222F1B4-E580-408C-9C8E-2A02FDC0318B}" srcOrd="0" destOrd="0" presId="urn:microsoft.com/office/officeart/2008/layout/VerticalCurvedList"/>
    <dgm:cxn modelId="{06DDEA93-D164-44FB-BDB3-FCCDECD8C81A}" srcId="{B3FC5BF6-4C70-4EC0-9597-DE88422F788E}" destId="{6A2FFC49-153B-49D9-AADB-F8625FD02686}" srcOrd="2" destOrd="0" parTransId="{9BFF8167-A902-40DA-97CD-8384A0CE37E1}" sibTransId="{CD86110A-AA91-45E3-89EB-E55AA004705C}"/>
    <dgm:cxn modelId="{24F3199F-0A20-48F0-927C-DE05F0656D85}" srcId="{B3FC5BF6-4C70-4EC0-9597-DE88422F788E}" destId="{6E7A3B5B-6F50-4A4B-A1AB-6ABD0FF17125}" srcOrd="5" destOrd="0" parTransId="{F4D0E511-74AD-4C96-B3E8-6D388CBB4EC7}" sibTransId="{083220EA-F9BB-4BC1-A705-8BE5A5BB11E1}"/>
    <dgm:cxn modelId="{059471CE-BA34-4C2E-8932-00889A1DCF3B}" srcId="{B3FC5BF6-4C70-4EC0-9597-DE88422F788E}" destId="{17D6D6B0-BD98-4ACE-9BCB-6EC2B5EE78AB}" srcOrd="6" destOrd="0" parTransId="{2AC04602-B15D-4900-9B1A-F58719BF3500}" sibTransId="{7F243B5D-F3FE-4BC3-A69D-1D5D67E33D70}"/>
    <dgm:cxn modelId="{E291F6D5-20B2-47A1-BE46-A81D190FED84}" srcId="{B3FC5BF6-4C70-4EC0-9597-DE88422F788E}" destId="{E9115978-BFAE-478C-A799-2755CC08AF30}" srcOrd="4" destOrd="0" parTransId="{728B2E3D-A2BB-4103-A90A-47BE656AED6B}" sibTransId="{63250914-65DF-474D-BAE3-4E7B92B01F8E}"/>
    <dgm:cxn modelId="{A6395DD8-F22C-4B3E-9B87-5E72C042D40E}" type="presOf" srcId="{6E7A3B5B-6F50-4A4B-A1AB-6ABD0FF17125}" destId="{888D7F36-DFAC-4267-AECB-E9B9F7F5F849}" srcOrd="0" destOrd="0" presId="urn:microsoft.com/office/officeart/2008/layout/VerticalCurvedList"/>
    <dgm:cxn modelId="{A30119DD-8C32-44EC-A556-0E33DA4788EB}" srcId="{B3FC5BF6-4C70-4EC0-9597-DE88422F788E}" destId="{40FF3B73-37E0-4CB7-BEA8-580F34CE30F0}" srcOrd="3" destOrd="0" parTransId="{5D768279-D333-440F-91B8-159249715047}" sibTransId="{287A0FF5-E373-428C-96E1-4AD8D3D241AD}"/>
    <dgm:cxn modelId="{CB8358F3-6182-4E88-8916-43B7C0F9C182}" type="presOf" srcId="{6A2FFC49-153B-49D9-AADB-F8625FD02686}" destId="{D7EB1073-3FE0-4BFB-9F66-DA72056AFE0F}" srcOrd="0" destOrd="0" presId="urn:microsoft.com/office/officeart/2008/layout/VerticalCurvedList"/>
    <dgm:cxn modelId="{75D398AD-1498-4187-8541-9287CAF8E7C0}" type="presParOf" srcId="{29F9A2BA-568E-44B3-9F20-F8A1A7AB6307}" destId="{75E0167B-626A-434F-B3CE-6BF292293912}" srcOrd="0" destOrd="0" presId="urn:microsoft.com/office/officeart/2008/layout/VerticalCurvedList"/>
    <dgm:cxn modelId="{AE9E7A3B-AA87-44EE-BE8D-E3B0D2928157}" type="presParOf" srcId="{75E0167B-626A-434F-B3CE-6BF292293912}" destId="{4CB66739-FDF5-450C-B6C5-3E5E903292DA}" srcOrd="0" destOrd="0" presId="urn:microsoft.com/office/officeart/2008/layout/VerticalCurvedList"/>
    <dgm:cxn modelId="{7ACDB159-C429-44FC-8C3F-467C77B6202D}" type="presParOf" srcId="{4CB66739-FDF5-450C-B6C5-3E5E903292DA}" destId="{865AFE33-2E32-464E-9935-82F306B3058F}" srcOrd="0" destOrd="0" presId="urn:microsoft.com/office/officeart/2008/layout/VerticalCurvedList"/>
    <dgm:cxn modelId="{16957092-C980-478E-A6EC-60067407901B}" type="presParOf" srcId="{4CB66739-FDF5-450C-B6C5-3E5E903292DA}" destId="{3B2A8827-2D95-4F54-A394-598112E61E49}" srcOrd="1" destOrd="0" presId="urn:microsoft.com/office/officeart/2008/layout/VerticalCurvedList"/>
    <dgm:cxn modelId="{58A6AE12-3AE7-4618-81E3-65221E67DE01}" type="presParOf" srcId="{4CB66739-FDF5-450C-B6C5-3E5E903292DA}" destId="{ED52650D-A33C-43D8-96E1-E0CA3DF3505B}" srcOrd="2" destOrd="0" presId="urn:microsoft.com/office/officeart/2008/layout/VerticalCurvedList"/>
    <dgm:cxn modelId="{14703950-6E71-4797-A017-59FAAE804C95}" type="presParOf" srcId="{4CB66739-FDF5-450C-B6C5-3E5E903292DA}" destId="{ED4728BD-006E-4DF7-B753-0F2A208F5150}" srcOrd="3" destOrd="0" presId="urn:microsoft.com/office/officeart/2008/layout/VerticalCurvedList"/>
    <dgm:cxn modelId="{F2654CBD-0733-4D28-A431-0675159DE773}" type="presParOf" srcId="{75E0167B-626A-434F-B3CE-6BF292293912}" destId="{2F4748D8-9782-45A9-AE0E-E0AF58B8466C}" srcOrd="1" destOrd="0" presId="urn:microsoft.com/office/officeart/2008/layout/VerticalCurvedList"/>
    <dgm:cxn modelId="{91C7CDF3-CB37-4A11-8573-88B9720AEB32}" type="presParOf" srcId="{75E0167B-626A-434F-B3CE-6BF292293912}" destId="{1E10AE81-27C7-4964-9959-009EE24C208B}" srcOrd="2" destOrd="0" presId="urn:microsoft.com/office/officeart/2008/layout/VerticalCurvedList"/>
    <dgm:cxn modelId="{78FD6531-C62F-4062-BE0A-901C41053692}" type="presParOf" srcId="{1E10AE81-27C7-4964-9959-009EE24C208B}" destId="{0312A346-9ADC-412A-8F91-8A0D3718B626}" srcOrd="0" destOrd="0" presId="urn:microsoft.com/office/officeart/2008/layout/VerticalCurvedList"/>
    <dgm:cxn modelId="{C3357271-6FA5-41A8-91A6-6657E06C25C5}" type="presParOf" srcId="{75E0167B-626A-434F-B3CE-6BF292293912}" destId="{5F1D4970-8529-4EAA-BA8C-6EFB4046B6C2}" srcOrd="3" destOrd="0" presId="urn:microsoft.com/office/officeart/2008/layout/VerticalCurvedList"/>
    <dgm:cxn modelId="{F3FFAB7C-9741-4B67-A497-041192B83D00}" type="presParOf" srcId="{75E0167B-626A-434F-B3CE-6BF292293912}" destId="{40DBD075-A13C-444A-9F2C-E222838A55C2}" srcOrd="4" destOrd="0" presId="urn:microsoft.com/office/officeart/2008/layout/VerticalCurvedList"/>
    <dgm:cxn modelId="{AF31C28E-473D-4D0D-A553-48A1826BA401}" type="presParOf" srcId="{40DBD075-A13C-444A-9F2C-E222838A55C2}" destId="{7B0A5E69-5D0B-490C-9738-0D45A5BEE2B5}" srcOrd="0" destOrd="0" presId="urn:microsoft.com/office/officeart/2008/layout/VerticalCurvedList"/>
    <dgm:cxn modelId="{B91A566F-4C7D-49CB-B03B-F2C54AC48579}" type="presParOf" srcId="{75E0167B-626A-434F-B3CE-6BF292293912}" destId="{D7EB1073-3FE0-4BFB-9F66-DA72056AFE0F}" srcOrd="5" destOrd="0" presId="urn:microsoft.com/office/officeart/2008/layout/VerticalCurvedList"/>
    <dgm:cxn modelId="{472FE371-C51A-4291-AE6D-833FDF96957C}" type="presParOf" srcId="{75E0167B-626A-434F-B3CE-6BF292293912}" destId="{BE915044-531A-4E2C-8B1E-631AE971CEA4}" srcOrd="6" destOrd="0" presId="urn:microsoft.com/office/officeart/2008/layout/VerticalCurvedList"/>
    <dgm:cxn modelId="{A8584D92-6C87-4C36-A7D2-31B2F3817FA9}" type="presParOf" srcId="{BE915044-531A-4E2C-8B1E-631AE971CEA4}" destId="{93451553-BC1A-4A81-9FA0-12437D02C091}" srcOrd="0" destOrd="0" presId="urn:microsoft.com/office/officeart/2008/layout/VerticalCurvedList"/>
    <dgm:cxn modelId="{FBA2DEB3-32E4-4363-84D0-725509D250B7}" type="presParOf" srcId="{75E0167B-626A-434F-B3CE-6BF292293912}" destId="{D222F1B4-E580-408C-9C8E-2A02FDC0318B}" srcOrd="7" destOrd="0" presId="urn:microsoft.com/office/officeart/2008/layout/VerticalCurvedList"/>
    <dgm:cxn modelId="{09B9112E-7837-4C48-8875-9FB9B9938F27}" type="presParOf" srcId="{75E0167B-626A-434F-B3CE-6BF292293912}" destId="{E8BCD5C4-9D14-417C-8CB8-2BDEFFF923AC}" srcOrd="8" destOrd="0" presId="urn:microsoft.com/office/officeart/2008/layout/VerticalCurvedList"/>
    <dgm:cxn modelId="{92180E22-F36F-4D07-8E7D-2A2D12FB2328}" type="presParOf" srcId="{E8BCD5C4-9D14-417C-8CB8-2BDEFFF923AC}" destId="{397C9E78-AED1-41BA-B0DB-EE55DA3A8369}" srcOrd="0" destOrd="0" presId="urn:microsoft.com/office/officeart/2008/layout/VerticalCurvedList"/>
    <dgm:cxn modelId="{E1E26852-B17F-4066-84A3-8F2EBDDFF272}" type="presParOf" srcId="{75E0167B-626A-434F-B3CE-6BF292293912}" destId="{B6C22D24-A691-4F42-8D61-EA726C7CFB13}" srcOrd="9" destOrd="0" presId="urn:microsoft.com/office/officeart/2008/layout/VerticalCurvedList"/>
    <dgm:cxn modelId="{30982C6C-B350-4EAD-A39B-70EBE3E812E8}" type="presParOf" srcId="{75E0167B-626A-434F-B3CE-6BF292293912}" destId="{60541E96-5E8A-4E70-B028-34010C56D0F2}" srcOrd="10" destOrd="0" presId="urn:microsoft.com/office/officeart/2008/layout/VerticalCurvedList"/>
    <dgm:cxn modelId="{9EC5E205-5CAF-4514-B10F-E2E64F7DC331}" type="presParOf" srcId="{60541E96-5E8A-4E70-B028-34010C56D0F2}" destId="{3A2A76FC-81B3-46D4-AAC7-592DAC778287}" srcOrd="0" destOrd="0" presId="urn:microsoft.com/office/officeart/2008/layout/VerticalCurvedList"/>
    <dgm:cxn modelId="{EFB307A2-96D3-417D-89A9-2C4786D3FD89}" type="presParOf" srcId="{75E0167B-626A-434F-B3CE-6BF292293912}" destId="{888D7F36-DFAC-4267-AECB-E9B9F7F5F849}" srcOrd="11" destOrd="0" presId="urn:microsoft.com/office/officeart/2008/layout/VerticalCurvedList"/>
    <dgm:cxn modelId="{A2196455-46ED-4FBA-B760-5EE6A52EB7FB}" type="presParOf" srcId="{75E0167B-626A-434F-B3CE-6BF292293912}" destId="{853B3353-E302-4BF4-81FB-78CAC3E8CDCA}" srcOrd="12" destOrd="0" presId="urn:microsoft.com/office/officeart/2008/layout/VerticalCurvedList"/>
    <dgm:cxn modelId="{5357746F-032F-456E-B80D-8D2EE7BDA22F}" type="presParOf" srcId="{853B3353-E302-4BF4-81FB-78CAC3E8CDCA}" destId="{BB7B30C6-52F4-45CE-8B60-D79BA552765B}" srcOrd="0" destOrd="0" presId="urn:microsoft.com/office/officeart/2008/layout/VerticalCurvedList"/>
    <dgm:cxn modelId="{6DFF3BD9-DB33-4DAD-BB97-0C1AA290CF89}" type="presParOf" srcId="{75E0167B-626A-434F-B3CE-6BF292293912}" destId="{50A4AE7C-C283-45F8-AC31-B5BA0E1A846E}" srcOrd="13" destOrd="0" presId="urn:microsoft.com/office/officeart/2008/layout/VerticalCurvedList"/>
    <dgm:cxn modelId="{BCF3E3E9-2CD5-4263-ABE6-106ACC268E34}" type="presParOf" srcId="{75E0167B-626A-434F-B3CE-6BF292293912}" destId="{994D52F2-8525-47D7-9593-83A05129E166}" srcOrd="14" destOrd="0" presId="urn:microsoft.com/office/officeart/2008/layout/VerticalCurvedList"/>
    <dgm:cxn modelId="{1FF28CE3-AD0A-4193-A3F3-5636E8F61B32}" type="presParOf" srcId="{994D52F2-8525-47D7-9593-83A05129E166}" destId="{DB8BD9DB-972C-43B3-A6AF-084A6E5E2DF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Enexio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Iraq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2 x 8,500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steel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A014D3-6388-4FCE-A578-580B42D961A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piping &amp; piping supports for 2 units of ACC</a:t>
          </a:r>
        </a:p>
      </dgm:t>
    </dgm:pt>
    <dgm:pt modelId="{6AFAFB4D-C57C-4FF2-84AF-8A0DB6F8B39E}" type="parTrans" cxnId="{E9E48C22-BCDC-44DE-91F4-750DA087F214}">
      <dgm:prSet/>
      <dgm:spPr/>
      <dgm:t>
        <a:bodyPr/>
        <a:lstStyle/>
        <a:p>
          <a:endParaRPr lang="en-US"/>
        </a:p>
      </dgm:t>
    </dgm:pt>
    <dgm:pt modelId="{89F057D5-1690-47A9-9DAB-0AFBF8A919B5}" type="sibTrans" cxnId="{E9E48C22-BCDC-44DE-91F4-750DA087F214}">
      <dgm:prSet/>
      <dgm:spPr/>
      <dgm:t>
        <a:bodyPr/>
        <a:lstStyle/>
        <a:p>
          <a:endParaRPr lang="en-US"/>
        </a:p>
      </dgm:t>
    </dgm:pt>
    <dgm:pt modelId="{C1EF438A-65C8-4732-A351-554C078110A1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ducts &amp; plate works</a:t>
          </a:r>
        </a:p>
      </dgm:t>
    </dgm:pt>
    <dgm:pt modelId="{A3437072-10C8-4AEF-A3AD-D3BB4D54A417}" type="parTrans" cxnId="{715B777A-F181-45AF-9B25-12D1A3B393FE}">
      <dgm:prSet/>
      <dgm:spPr/>
      <dgm:t>
        <a:bodyPr/>
        <a:lstStyle/>
        <a:p>
          <a:endParaRPr lang="en-US"/>
        </a:p>
      </dgm:t>
    </dgm:pt>
    <dgm:pt modelId="{36CE2359-46D0-4612-A719-5350810FEA78}" type="sibTrans" cxnId="{715B777A-F181-45AF-9B25-12D1A3B393FE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E9E48C22-BCDC-44DE-91F4-750DA087F214}" srcId="{E415EB29-1686-4A6C-B792-3B791AD2805B}" destId="{8AA014D3-6388-4FCE-A578-580B42D961A6}" srcOrd="2" destOrd="0" parTransId="{6AFAFB4D-C57C-4FF2-84AF-8A0DB6F8B39E}" sibTransId="{89F057D5-1690-47A9-9DAB-0AFBF8A919B5}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715B777A-F181-45AF-9B25-12D1A3B393FE}" srcId="{E415EB29-1686-4A6C-B792-3B791AD2805B}" destId="{C1EF438A-65C8-4732-A351-554C078110A1}" srcOrd="1" destOrd="0" parTransId="{A3437072-10C8-4AEF-A3AD-D3BB4D54A417}" sibTransId="{36CE2359-46D0-4612-A719-5350810FEA78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731D9A4-E38E-4B6E-B18E-454C2E75BCCC}" type="presOf" srcId="{C1EF438A-65C8-4732-A351-554C078110A1}" destId="{AE7D32C7-1C03-458B-BB81-E9AE3BE1FBAA}" srcOrd="0" destOrd="1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9BDB77E0-B37D-442F-BAB8-AB7A5019DA8F}" type="presOf" srcId="{8AA014D3-6388-4FCE-A578-580B42D961A6}" destId="{AE7D32C7-1C03-458B-BB81-E9AE3BE1FBAA}" srcOrd="0" destOrd="2" presId="urn:microsoft.com/office/officeart/2005/8/layout/vList2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Enexio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Ismailia - 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9,000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 &amp; plate works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0895C3-9411-48AF-98FA-FD33B9E208B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tanks &amp; deaerator</a:t>
          </a:r>
        </a:p>
      </dgm:t>
    </dgm:pt>
    <dgm:pt modelId="{10A86883-BD31-40CE-AAD2-B752A3B30750}" type="parTrans" cxnId="{41BBE215-1377-48AF-B0A8-710D72112E41}">
      <dgm:prSet/>
      <dgm:spPr/>
      <dgm:t>
        <a:bodyPr/>
        <a:lstStyle/>
        <a:p>
          <a:endParaRPr lang="en-US"/>
        </a:p>
      </dgm:t>
    </dgm:pt>
    <dgm:pt modelId="{989E8605-8085-49B8-903C-EABC1D33B2CF}" type="sibTrans" cxnId="{41BBE215-1377-48AF-B0A8-710D72112E41}">
      <dgm:prSet/>
      <dgm:spPr/>
      <dgm:t>
        <a:bodyPr/>
        <a:lstStyle/>
        <a:p>
          <a:endParaRPr lang="en-US"/>
        </a:p>
      </dgm:t>
    </dgm:pt>
    <dgm:pt modelId="{48606859-8930-4312-B101-A4A262DBA569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piping</a:t>
          </a:r>
        </a:p>
      </dgm:t>
    </dgm:pt>
    <dgm:pt modelId="{E8F36991-79FC-4001-843A-A5E46AF10D5B}" type="parTrans" cxnId="{CA51F9B8-5FF8-463B-817E-133DB7292628}">
      <dgm:prSet/>
      <dgm:spPr/>
      <dgm:t>
        <a:bodyPr/>
        <a:lstStyle/>
        <a:p>
          <a:endParaRPr lang="en-US"/>
        </a:p>
      </dgm:t>
    </dgm:pt>
    <dgm:pt modelId="{69C2DB2A-9217-4715-B206-7E326A7FDA9B}" type="sibTrans" cxnId="{CA51F9B8-5FF8-463B-817E-133DB7292628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6EEF960C-27FE-41F8-B27F-39C7C255CCBA}" type="presOf" srcId="{48606859-8930-4312-B101-A4A262DBA569}" destId="{AE7D32C7-1C03-458B-BB81-E9AE3BE1FBAA}" srcOrd="0" destOrd="2" presId="urn:microsoft.com/office/officeart/2005/8/layout/vList2"/>
    <dgm:cxn modelId="{41BBE215-1377-48AF-B0A8-710D72112E41}" srcId="{E415EB29-1686-4A6C-B792-3B791AD2805B}" destId="{E30895C3-9411-48AF-98FA-FD33B9E208BC}" srcOrd="1" destOrd="0" parTransId="{10A86883-BD31-40CE-AAD2-B752A3B30750}" sibTransId="{989E8605-8085-49B8-903C-EABC1D33B2CF}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A51F9B8-5FF8-463B-817E-133DB7292628}" srcId="{E415EB29-1686-4A6C-B792-3B791AD2805B}" destId="{48606859-8930-4312-B101-A4A262DBA569}" srcOrd="2" destOrd="0" parTransId="{E8F36991-79FC-4001-843A-A5E46AF10D5B}" sibTransId="{69C2DB2A-9217-4715-B206-7E326A7FDA9B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6D490DD5-4D53-408F-90CF-4985F26896B7}" type="presOf" srcId="{E30895C3-9411-48AF-98FA-FD33B9E208BC}" destId="{AE7D32C7-1C03-458B-BB81-E9AE3BE1FBAA}" srcOrd="0" destOrd="1" presId="urn:microsoft.com/office/officeart/2005/8/layout/vList2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Ansaldo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Caldaie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SPA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7,000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main &amp; secondary steel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577434-658A-41D9-98A4-9BD4E886ED3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plate works</a:t>
          </a:r>
        </a:p>
      </dgm:t>
    </dgm:pt>
    <dgm:pt modelId="{F628A24B-B0A5-4A49-BB09-056C46F1EB9F}" type="parTrans" cxnId="{61EC4951-6384-478A-A5ED-8646AC2D501B}">
      <dgm:prSet/>
      <dgm:spPr/>
      <dgm:t>
        <a:bodyPr/>
        <a:lstStyle/>
        <a:p>
          <a:endParaRPr lang="en-US"/>
        </a:p>
      </dgm:t>
    </dgm:pt>
    <dgm:pt modelId="{4ADA210A-5467-4674-9BC0-D2F0E4FBD4BF}" type="sibTrans" cxnId="{61EC4951-6384-478A-A5ED-8646AC2D501B}">
      <dgm:prSet/>
      <dgm:spPr/>
      <dgm:t>
        <a:bodyPr/>
        <a:lstStyle/>
        <a:p>
          <a:endParaRPr lang="en-US"/>
        </a:p>
      </dgm:t>
    </dgm:pt>
    <dgm:pt modelId="{8DC8A320-D6A3-499E-84A9-403F4FB0435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IP &amp; LP Drums</a:t>
          </a:r>
        </a:p>
      </dgm:t>
    </dgm:pt>
    <dgm:pt modelId="{D25A6BB6-B4D8-46B1-9E57-CDDD80D64419}" type="parTrans" cxnId="{58E14263-584C-4DA8-A121-C6678E5E1D50}">
      <dgm:prSet/>
      <dgm:spPr/>
      <dgm:t>
        <a:bodyPr/>
        <a:lstStyle/>
        <a:p>
          <a:endParaRPr lang="en-US"/>
        </a:p>
      </dgm:t>
    </dgm:pt>
    <dgm:pt modelId="{555AE79A-2195-43DA-A006-FAFA5E7FF68D}" type="sibTrans" cxnId="{58E14263-584C-4DA8-A121-C6678E5E1D50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EC83F227-012D-44F9-A753-B2DA3F36E5FA}" type="presOf" srcId="{8DC8A320-D6A3-499E-84A9-403F4FB04353}" destId="{AE7D32C7-1C03-458B-BB81-E9AE3BE1FBAA}" srcOrd="0" destOrd="2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58E14263-584C-4DA8-A121-C6678E5E1D50}" srcId="{E415EB29-1686-4A6C-B792-3B791AD2805B}" destId="{8DC8A320-D6A3-499E-84A9-403F4FB04353}" srcOrd="2" destOrd="0" parTransId="{D25A6BB6-B4D8-46B1-9E57-CDDD80D64419}" sibTransId="{555AE79A-2195-43DA-A006-FAFA5E7FF68D}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61EC4951-6384-478A-A5ED-8646AC2D501B}" srcId="{E415EB29-1686-4A6C-B792-3B791AD2805B}" destId="{71577434-658A-41D9-98A4-9BD4E886ED36}" srcOrd="1" destOrd="0" parTransId="{F628A24B-B0A5-4A49-BB09-056C46F1EB9F}" sibTransId="{4ADA210A-5467-4674-9BC0-D2F0E4FBD4BF}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A54341E7-106D-45CB-A6B4-7179775103EF}" type="presOf" srcId="{71577434-658A-41D9-98A4-9BD4E886ED36}" destId="{AE7D32C7-1C03-458B-BB81-E9AE3BE1FBAA}" srcOrd="0" destOrd="1" presId="urn:microsoft.com/office/officeart/2005/8/layout/vList2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Ansaldo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Energia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21,000 Dia. Inch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 marL="171450" lvl="1" indent="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carbon steel, stainless steel &amp; alloyed steel piping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A2D193-E8B4-4834-8721-F4854F5FA55D}">
      <dgm:prSet phldrT="[Text]" custT="1"/>
      <dgm:spPr/>
      <dgm:t>
        <a:bodyPr/>
        <a:lstStyle/>
        <a:p>
          <a:pPr marL="171450" lvl="1" indent="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Installation of the underground piping including HDPE.</a:t>
          </a:r>
        </a:p>
      </dgm:t>
    </dgm:pt>
    <dgm:pt modelId="{2F90A5FB-F89A-4C33-8687-186B1C68A874}" type="parTrans" cxnId="{6263AF49-9657-4E68-AFB3-3D62FBC958D0}">
      <dgm:prSet/>
      <dgm:spPr/>
      <dgm:t>
        <a:bodyPr/>
        <a:lstStyle/>
        <a:p>
          <a:endParaRPr lang="en-US"/>
        </a:p>
      </dgm:t>
    </dgm:pt>
    <dgm:pt modelId="{D842AF8E-3C08-4926-996C-2D5853D818A0}" type="sibTrans" cxnId="{6263AF49-9657-4E68-AFB3-3D62FBC958D0}">
      <dgm:prSet/>
      <dgm:spPr/>
      <dgm:t>
        <a:bodyPr/>
        <a:lstStyle/>
        <a:p>
          <a:endParaRPr lang="en-US"/>
        </a:p>
      </dgm:t>
    </dgm:pt>
    <dgm:pt modelId="{77F65BDE-4E79-496C-A8B9-FD3D670B0892}">
      <dgm:prSet phldrT="[Text]" custT="1"/>
      <dgm:spPr/>
      <dgm:t>
        <a:bodyPr/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All piping supports with more than 42 MT.</a:t>
          </a:r>
        </a:p>
      </dgm:t>
    </dgm:pt>
    <dgm:pt modelId="{548712AB-A1DD-4EE6-87AD-47A295103EBF}" type="parTrans" cxnId="{5E42C127-7BD4-4B4F-953F-AF66A13AFF39}">
      <dgm:prSet/>
      <dgm:spPr/>
      <dgm:t>
        <a:bodyPr/>
        <a:lstStyle/>
        <a:p>
          <a:endParaRPr lang="en-US"/>
        </a:p>
      </dgm:t>
    </dgm:pt>
    <dgm:pt modelId="{07385FB3-CBB0-4EDB-A8C4-8E9C940BA5AA}" type="sibTrans" cxnId="{5E42C127-7BD4-4B4F-953F-AF66A13AFF39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5E42C127-7BD4-4B4F-953F-AF66A13AFF39}" srcId="{E415EB29-1686-4A6C-B792-3B791AD2805B}" destId="{77F65BDE-4E79-496C-A8B9-FD3D670B0892}" srcOrd="2" destOrd="0" parTransId="{548712AB-A1DD-4EE6-87AD-47A295103EBF}" sibTransId="{07385FB3-CBB0-4EDB-A8C4-8E9C940BA5AA}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6263AF49-9657-4E68-AFB3-3D62FBC958D0}" srcId="{E415EB29-1686-4A6C-B792-3B791AD2805B}" destId="{FAA2D193-E8B4-4834-8721-F4854F5FA55D}" srcOrd="1" destOrd="0" parTransId="{2F90A5FB-F89A-4C33-8687-186B1C68A874}" sibTransId="{D842AF8E-3C08-4926-996C-2D5853D818A0}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89C14EC4-7590-4B00-B880-207A082BB61E}" type="presOf" srcId="{77F65BDE-4E79-496C-A8B9-FD3D670B0892}" destId="{AE7D32C7-1C03-458B-BB81-E9AE3BE1FBAA}" srcOrd="0" destOrd="2" presId="urn:microsoft.com/office/officeart/2005/8/layout/vList2"/>
    <dgm:cxn modelId="{994311D8-8F43-4FA5-B8BB-982199F112E5}" type="presOf" srcId="{FAA2D193-E8B4-4834-8721-F4854F5FA55D}" destId="{AE7D32C7-1C03-458B-BB81-E9AE3BE1FBAA}" srcOrd="0" destOrd="1" presId="urn:microsoft.com/office/officeart/2005/8/layout/vList2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Andritz Hydro GmbH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3,200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stoplogs &amp; Culvert Gates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577434-658A-41D9-98A4-9BD4E886ED3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Radial Gates &amp; Navigation Locks</a:t>
          </a:r>
        </a:p>
      </dgm:t>
    </dgm:pt>
    <dgm:pt modelId="{F628A24B-B0A5-4A49-BB09-056C46F1EB9F}" type="parTrans" cxnId="{61EC4951-6384-478A-A5ED-8646AC2D501B}">
      <dgm:prSet/>
      <dgm:spPr/>
      <dgm:t>
        <a:bodyPr/>
        <a:lstStyle/>
        <a:p>
          <a:endParaRPr lang="en-US"/>
        </a:p>
      </dgm:t>
    </dgm:pt>
    <dgm:pt modelId="{4ADA210A-5467-4674-9BC0-D2F0E4FBD4BF}" type="sibTrans" cxnId="{61EC4951-6384-478A-A5ED-8646AC2D501B}">
      <dgm:prSet/>
      <dgm:spPr/>
      <dgm:t>
        <a:bodyPr/>
        <a:lstStyle/>
        <a:p>
          <a:endParaRPr lang="en-US"/>
        </a:p>
      </dgm:t>
    </dgm:pt>
    <dgm:pt modelId="{8DC8A320-D6A3-499E-84A9-403F4FB0435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Steel Structure</a:t>
          </a:r>
        </a:p>
      </dgm:t>
    </dgm:pt>
    <dgm:pt modelId="{D25A6BB6-B4D8-46B1-9E57-CDDD80D64419}" type="parTrans" cxnId="{58E14263-584C-4DA8-A121-C6678E5E1D50}">
      <dgm:prSet/>
      <dgm:spPr/>
      <dgm:t>
        <a:bodyPr/>
        <a:lstStyle/>
        <a:p>
          <a:endParaRPr lang="en-US"/>
        </a:p>
      </dgm:t>
    </dgm:pt>
    <dgm:pt modelId="{555AE79A-2195-43DA-A006-FAFA5E7FF68D}" type="sibTrans" cxnId="{58E14263-584C-4DA8-A121-C6678E5E1D50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EC83F227-012D-44F9-A753-B2DA3F36E5FA}" type="presOf" srcId="{8DC8A320-D6A3-499E-84A9-403F4FB04353}" destId="{AE7D32C7-1C03-458B-BB81-E9AE3BE1FBAA}" srcOrd="0" destOrd="2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58E14263-584C-4DA8-A121-C6678E5E1D50}" srcId="{E415EB29-1686-4A6C-B792-3B791AD2805B}" destId="{8DC8A320-D6A3-499E-84A9-403F4FB04353}" srcOrd="2" destOrd="0" parTransId="{D25A6BB6-B4D8-46B1-9E57-CDDD80D64419}" sibTransId="{555AE79A-2195-43DA-A006-FAFA5E7FF68D}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61EC4951-6384-478A-A5ED-8646AC2D501B}" srcId="{E415EB29-1686-4A6C-B792-3B791AD2805B}" destId="{71577434-658A-41D9-98A4-9BD4E886ED36}" srcOrd="1" destOrd="0" parTransId="{F628A24B-B0A5-4A49-BB09-056C46F1EB9F}" sibTransId="{4ADA210A-5467-4674-9BC0-D2F0E4FBD4BF}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A54341E7-106D-45CB-A6B4-7179775103EF}" type="presOf" srcId="{71577434-658A-41D9-98A4-9BD4E886ED36}" destId="{AE7D32C7-1C03-458B-BB81-E9AE3BE1FBAA}" srcOrd="0" destOrd="1" presId="urn:microsoft.com/office/officeart/2005/8/layout/vList2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Larsen &amp;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Tubro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 - Sudan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1,200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Supply, fabrication &amp; galvanization of transmission tower including Nile crossing towers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Veolia Water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260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Engineering, supply, fabrication &amp; ASME inspection for Pressure Vessels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3FC5BF6-4C70-4EC0-9597-DE88422F788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E311AC-F254-4665-9C33-CE9C0F5F3A8F}">
      <dgm:prSet phldrT="[Text]"/>
      <dgm:spPr/>
      <dgm:t>
        <a:bodyPr/>
        <a:lstStyle/>
        <a:p>
          <a:r>
            <a:rPr lang="en-US" dirty="0"/>
            <a:t>1200 TPD PET Chips Plant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CE64C33-B616-44D9-9037-9823BA2B1129}" type="parTrans" cxnId="{67658618-3887-49BA-B370-C562A3FC0C99}">
      <dgm:prSet/>
      <dgm:spPr/>
      <dgm:t>
        <a:bodyPr/>
        <a:lstStyle/>
        <a:p>
          <a:endParaRPr lang="en-US"/>
        </a:p>
      </dgm:t>
    </dgm:pt>
    <dgm:pt modelId="{4A79D2E9-AE27-44C9-A0F1-F4256A7591F5}" type="sibTrans" cxnId="{67658618-3887-49BA-B370-C562A3FC0C99}">
      <dgm:prSet/>
      <dgm:spPr/>
      <dgm:t>
        <a:bodyPr/>
        <a:lstStyle/>
        <a:p>
          <a:endParaRPr lang="en-US"/>
        </a:p>
      </dgm:t>
    </dgm:pt>
    <dgm:pt modelId="{62AC827F-6BFC-48CD-B568-518A47415747}">
      <dgm:prSet phldrT="[Text]"/>
      <dgm:spPr/>
      <dgm:t>
        <a:bodyPr/>
        <a:lstStyle/>
        <a:p>
          <a:r>
            <a:rPr lang="en-US" dirty="0"/>
            <a:t>New EDC Cracking Unit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A835225-C672-4351-9536-5B0EC5503FEC}" type="parTrans" cxnId="{DF85A22F-85DE-45C1-A8BD-CE46CBE59CD7}">
      <dgm:prSet/>
      <dgm:spPr/>
      <dgm:t>
        <a:bodyPr/>
        <a:lstStyle/>
        <a:p>
          <a:endParaRPr lang="en-US"/>
        </a:p>
      </dgm:t>
    </dgm:pt>
    <dgm:pt modelId="{E91790C8-63BE-4723-AB4E-C87E072FB2EA}" type="sibTrans" cxnId="{DF85A22F-85DE-45C1-A8BD-CE46CBE59CD7}">
      <dgm:prSet/>
      <dgm:spPr/>
      <dgm:t>
        <a:bodyPr/>
        <a:lstStyle/>
        <a:p>
          <a:endParaRPr lang="en-US"/>
        </a:p>
      </dgm:t>
    </dgm:pt>
    <dgm:pt modelId="{E9115978-BFAE-478C-A799-2755CC08AF30}">
      <dgm:prSet/>
      <dgm:spPr/>
      <dgm:t>
        <a:bodyPr/>
        <a:lstStyle/>
        <a:p>
          <a:r>
            <a:rPr lang="en-US" dirty="0"/>
            <a:t>Arab Potash Project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728B2E3D-A2BB-4103-A90A-47BE656AED6B}" type="parTrans" cxnId="{E291F6D5-20B2-47A1-BE46-A81D190FED84}">
      <dgm:prSet/>
      <dgm:spPr/>
      <dgm:t>
        <a:bodyPr/>
        <a:lstStyle/>
        <a:p>
          <a:endParaRPr lang="en-US"/>
        </a:p>
      </dgm:t>
    </dgm:pt>
    <dgm:pt modelId="{63250914-65DF-474D-BAE3-4E7B92B01F8E}" type="sibTrans" cxnId="{E291F6D5-20B2-47A1-BE46-A81D190FED84}">
      <dgm:prSet/>
      <dgm:spPr/>
      <dgm:t>
        <a:bodyPr/>
        <a:lstStyle/>
        <a:p>
          <a:endParaRPr lang="en-US"/>
        </a:p>
      </dgm:t>
    </dgm:pt>
    <dgm:pt modelId="{5E94069F-B901-4021-9230-CB390475C20B}">
      <dgm:prSet/>
      <dgm:spPr/>
      <dgm:t>
        <a:bodyPr/>
        <a:lstStyle/>
        <a:p>
          <a:r>
            <a:rPr lang="en-US"/>
            <a:t>NCIC Plant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472AAC7E-8F02-4133-AFC6-D398B756F68E}" type="parTrans" cxnId="{E6D13FB1-F55A-4A13-AA5D-DA68B2EA331C}">
      <dgm:prSet/>
      <dgm:spPr/>
      <dgm:t>
        <a:bodyPr/>
        <a:lstStyle/>
        <a:p>
          <a:endParaRPr lang="en-US"/>
        </a:p>
      </dgm:t>
    </dgm:pt>
    <dgm:pt modelId="{8B8EFF28-4A00-4C80-819D-DFF60269F953}" type="sibTrans" cxnId="{E6D13FB1-F55A-4A13-AA5D-DA68B2EA331C}">
      <dgm:prSet/>
      <dgm:spPr/>
      <dgm:t>
        <a:bodyPr/>
        <a:lstStyle/>
        <a:p>
          <a:endParaRPr lang="en-US"/>
        </a:p>
      </dgm:t>
    </dgm:pt>
    <dgm:pt modelId="{29F9A2BA-568E-44B3-9F20-F8A1A7AB6307}" type="pres">
      <dgm:prSet presAssocID="{B3FC5BF6-4C70-4EC0-9597-DE88422F788E}" presName="Name0" presStyleCnt="0">
        <dgm:presLayoutVars>
          <dgm:chMax val="7"/>
          <dgm:chPref val="7"/>
          <dgm:dir/>
        </dgm:presLayoutVars>
      </dgm:prSet>
      <dgm:spPr/>
    </dgm:pt>
    <dgm:pt modelId="{75E0167B-626A-434F-B3CE-6BF292293912}" type="pres">
      <dgm:prSet presAssocID="{B3FC5BF6-4C70-4EC0-9597-DE88422F788E}" presName="Name1" presStyleCnt="0"/>
      <dgm:spPr/>
    </dgm:pt>
    <dgm:pt modelId="{4CB66739-FDF5-450C-B6C5-3E5E903292DA}" type="pres">
      <dgm:prSet presAssocID="{B3FC5BF6-4C70-4EC0-9597-DE88422F788E}" presName="cycle" presStyleCnt="0"/>
      <dgm:spPr/>
    </dgm:pt>
    <dgm:pt modelId="{865AFE33-2E32-464E-9935-82F306B3058F}" type="pres">
      <dgm:prSet presAssocID="{B3FC5BF6-4C70-4EC0-9597-DE88422F788E}" presName="srcNode" presStyleLbl="node1" presStyleIdx="0" presStyleCnt="4"/>
      <dgm:spPr/>
    </dgm:pt>
    <dgm:pt modelId="{3B2A8827-2D95-4F54-A394-598112E61E49}" type="pres">
      <dgm:prSet presAssocID="{B3FC5BF6-4C70-4EC0-9597-DE88422F788E}" presName="conn" presStyleLbl="parChTrans1D2" presStyleIdx="0" presStyleCnt="1"/>
      <dgm:spPr/>
    </dgm:pt>
    <dgm:pt modelId="{ED52650D-A33C-43D8-96E1-E0CA3DF3505B}" type="pres">
      <dgm:prSet presAssocID="{B3FC5BF6-4C70-4EC0-9597-DE88422F788E}" presName="extraNode" presStyleLbl="node1" presStyleIdx="0" presStyleCnt="4"/>
      <dgm:spPr/>
    </dgm:pt>
    <dgm:pt modelId="{ED4728BD-006E-4DF7-B753-0F2A208F5150}" type="pres">
      <dgm:prSet presAssocID="{B3FC5BF6-4C70-4EC0-9597-DE88422F788E}" presName="dstNode" presStyleLbl="node1" presStyleIdx="0" presStyleCnt="4"/>
      <dgm:spPr/>
    </dgm:pt>
    <dgm:pt modelId="{2F4748D8-9782-45A9-AE0E-E0AF58B8466C}" type="pres">
      <dgm:prSet presAssocID="{3CE311AC-F254-4665-9C33-CE9C0F5F3A8F}" presName="text_1" presStyleLbl="node1" presStyleIdx="0" presStyleCnt="4">
        <dgm:presLayoutVars>
          <dgm:bulletEnabled val="1"/>
        </dgm:presLayoutVars>
      </dgm:prSet>
      <dgm:spPr/>
    </dgm:pt>
    <dgm:pt modelId="{1E10AE81-27C7-4964-9959-009EE24C208B}" type="pres">
      <dgm:prSet presAssocID="{3CE311AC-F254-4665-9C33-CE9C0F5F3A8F}" presName="accent_1" presStyleCnt="0"/>
      <dgm:spPr/>
    </dgm:pt>
    <dgm:pt modelId="{0312A346-9ADC-412A-8F91-8A0D3718B626}" type="pres">
      <dgm:prSet presAssocID="{3CE311AC-F254-4665-9C33-CE9C0F5F3A8F}" presName="accentRepeatNode" presStyleLbl="solidFgAcc1" presStyleIdx="0" presStyleCnt="4"/>
      <dgm:spPr/>
    </dgm:pt>
    <dgm:pt modelId="{5F1D4970-8529-4EAA-BA8C-6EFB4046B6C2}" type="pres">
      <dgm:prSet presAssocID="{62AC827F-6BFC-48CD-B568-518A47415747}" presName="text_2" presStyleLbl="node1" presStyleIdx="1" presStyleCnt="4">
        <dgm:presLayoutVars>
          <dgm:bulletEnabled val="1"/>
        </dgm:presLayoutVars>
      </dgm:prSet>
      <dgm:spPr/>
    </dgm:pt>
    <dgm:pt modelId="{40DBD075-A13C-444A-9F2C-E222838A55C2}" type="pres">
      <dgm:prSet presAssocID="{62AC827F-6BFC-48CD-B568-518A47415747}" presName="accent_2" presStyleCnt="0"/>
      <dgm:spPr/>
    </dgm:pt>
    <dgm:pt modelId="{7B0A5E69-5D0B-490C-9738-0D45A5BEE2B5}" type="pres">
      <dgm:prSet presAssocID="{62AC827F-6BFC-48CD-B568-518A47415747}" presName="accentRepeatNode" presStyleLbl="solidFgAcc1" presStyleIdx="1" presStyleCnt="4"/>
      <dgm:spPr/>
    </dgm:pt>
    <dgm:pt modelId="{98A9F7B4-D647-4EC2-82C1-403AA9723239}" type="pres">
      <dgm:prSet presAssocID="{E9115978-BFAE-478C-A799-2755CC08AF30}" presName="text_3" presStyleLbl="node1" presStyleIdx="2" presStyleCnt="4">
        <dgm:presLayoutVars>
          <dgm:bulletEnabled val="1"/>
        </dgm:presLayoutVars>
      </dgm:prSet>
      <dgm:spPr/>
    </dgm:pt>
    <dgm:pt modelId="{C755DCD7-0986-41BA-9786-449184D270D6}" type="pres">
      <dgm:prSet presAssocID="{E9115978-BFAE-478C-A799-2755CC08AF30}" presName="accent_3" presStyleCnt="0"/>
      <dgm:spPr/>
    </dgm:pt>
    <dgm:pt modelId="{3A2A76FC-81B3-46D4-AAC7-592DAC778287}" type="pres">
      <dgm:prSet presAssocID="{E9115978-BFAE-478C-A799-2755CC08AF30}" presName="accentRepeatNode" presStyleLbl="solidFgAcc1" presStyleIdx="2" presStyleCnt="4"/>
      <dgm:spPr/>
    </dgm:pt>
    <dgm:pt modelId="{D531C281-6DD6-4038-98E3-6C1B938C9227}" type="pres">
      <dgm:prSet presAssocID="{5E94069F-B901-4021-9230-CB390475C20B}" presName="text_4" presStyleLbl="node1" presStyleIdx="3" presStyleCnt="4">
        <dgm:presLayoutVars>
          <dgm:bulletEnabled val="1"/>
        </dgm:presLayoutVars>
      </dgm:prSet>
      <dgm:spPr/>
    </dgm:pt>
    <dgm:pt modelId="{593FAF0A-63A1-478E-9404-3B24045491CB}" type="pres">
      <dgm:prSet presAssocID="{5E94069F-B901-4021-9230-CB390475C20B}" presName="accent_4" presStyleCnt="0"/>
      <dgm:spPr/>
    </dgm:pt>
    <dgm:pt modelId="{58B8388B-0DCF-434F-AB76-B11CCC48584D}" type="pres">
      <dgm:prSet presAssocID="{5E94069F-B901-4021-9230-CB390475C20B}" presName="accentRepeatNode" presStyleLbl="solidFgAcc1" presStyleIdx="3" presStyleCnt="4"/>
      <dgm:spPr/>
    </dgm:pt>
  </dgm:ptLst>
  <dgm:cxnLst>
    <dgm:cxn modelId="{0EF34000-54C6-4585-A92D-78D10404547B}" type="presOf" srcId="{62AC827F-6BFC-48CD-B568-518A47415747}" destId="{5F1D4970-8529-4EAA-BA8C-6EFB4046B6C2}" srcOrd="0" destOrd="0" presId="urn:microsoft.com/office/officeart/2008/layout/VerticalCurvedList"/>
    <dgm:cxn modelId="{D6888600-8A66-4EEF-8303-F51F335ACCBC}" type="presOf" srcId="{B3FC5BF6-4C70-4EC0-9597-DE88422F788E}" destId="{29F9A2BA-568E-44B3-9F20-F8A1A7AB6307}" srcOrd="0" destOrd="0" presId="urn:microsoft.com/office/officeart/2008/layout/VerticalCurvedList"/>
    <dgm:cxn modelId="{67658618-3887-49BA-B370-C562A3FC0C99}" srcId="{B3FC5BF6-4C70-4EC0-9597-DE88422F788E}" destId="{3CE311AC-F254-4665-9C33-CE9C0F5F3A8F}" srcOrd="0" destOrd="0" parTransId="{3CE64C33-B616-44D9-9037-9823BA2B1129}" sibTransId="{4A79D2E9-AE27-44C9-A0F1-F4256A7591F5}"/>
    <dgm:cxn modelId="{DF85A22F-85DE-45C1-A8BD-CE46CBE59CD7}" srcId="{B3FC5BF6-4C70-4EC0-9597-DE88422F788E}" destId="{62AC827F-6BFC-48CD-B568-518A47415747}" srcOrd="1" destOrd="0" parTransId="{DA835225-C672-4351-9536-5B0EC5503FEC}" sibTransId="{E91790C8-63BE-4723-AB4E-C87E072FB2EA}"/>
    <dgm:cxn modelId="{86785736-DE71-4BC4-A255-C9DC359B4C75}" type="presOf" srcId="{3CE311AC-F254-4665-9C33-CE9C0F5F3A8F}" destId="{2F4748D8-9782-45A9-AE0E-E0AF58B8466C}" srcOrd="0" destOrd="0" presId="urn:microsoft.com/office/officeart/2008/layout/VerticalCurvedList"/>
    <dgm:cxn modelId="{8005C440-7FD2-4C41-8A9F-FA31FEFE02FA}" type="presOf" srcId="{4A79D2E9-AE27-44C9-A0F1-F4256A7591F5}" destId="{3B2A8827-2D95-4F54-A394-598112E61E49}" srcOrd="0" destOrd="0" presId="urn:microsoft.com/office/officeart/2008/layout/VerticalCurvedList"/>
    <dgm:cxn modelId="{F1DAA871-46B1-4396-BA8C-135DFBE6D1B8}" type="presOf" srcId="{E9115978-BFAE-478C-A799-2755CC08AF30}" destId="{98A9F7B4-D647-4EC2-82C1-403AA9723239}" srcOrd="0" destOrd="0" presId="urn:microsoft.com/office/officeart/2008/layout/VerticalCurvedList"/>
    <dgm:cxn modelId="{E6D13FB1-F55A-4A13-AA5D-DA68B2EA331C}" srcId="{B3FC5BF6-4C70-4EC0-9597-DE88422F788E}" destId="{5E94069F-B901-4021-9230-CB390475C20B}" srcOrd="3" destOrd="0" parTransId="{472AAC7E-8F02-4133-AFC6-D398B756F68E}" sibTransId="{8B8EFF28-4A00-4C80-819D-DFF60269F953}"/>
    <dgm:cxn modelId="{E291F6D5-20B2-47A1-BE46-A81D190FED84}" srcId="{B3FC5BF6-4C70-4EC0-9597-DE88422F788E}" destId="{E9115978-BFAE-478C-A799-2755CC08AF30}" srcOrd="2" destOrd="0" parTransId="{728B2E3D-A2BB-4103-A90A-47BE656AED6B}" sibTransId="{63250914-65DF-474D-BAE3-4E7B92B01F8E}"/>
    <dgm:cxn modelId="{7BE4A4E4-6172-476B-B1FD-8EEEF1DDED64}" type="presOf" srcId="{5E94069F-B901-4021-9230-CB390475C20B}" destId="{D531C281-6DD6-4038-98E3-6C1B938C9227}" srcOrd="0" destOrd="0" presId="urn:microsoft.com/office/officeart/2008/layout/VerticalCurvedList"/>
    <dgm:cxn modelId="{75D398AD-1498-4187-8541-9287CAF8E7C0}" type="presParOf" srcId="{29F9A2BA-568E-44B3-9F20-F8A1A7AB6307}" destId="{75E0167B-626A-434F-B3CE-6BF292293912}" srcOrd="0" destOrd="0" presId="urn:microsoft.com/office/officeart/2008/layout/VerticalCurvedList"/>
    <dgm:cxn modelId="{AE9E7A3B-AA87-44EE-BE8D-E3B0D2928157}" type="presParOf" srcId="{75E0167B-626A-434F-B3CE-6BF292293912}" destId="{4CB66739-FDF5-450C-B6C5-3E5E903292DA}" srcOrd="0" destOrd="0" presId="urn:microsoft.com/office/officeart/2008/layout/VerticalCurvedList"/>
    <dgm:cxn modelId="{7ACDB159-C429-44FC-8C3F-467C77B6202D}" type="presParOf" srcId="{4CB66739-FDF5-450C-B6C5-3E5E903292DA}" destId="{865AFE33-2E32-464E-9935-82F306B3058F}" srcOrd="0" destOrd="0" presId="urn:microsoft.com/office/officeart/2008/layout/VerticalCurvedList"/>
    <dgm:cxn modelId="{16957092-C980-478E-A6EC-60067407901B}" type="presParOf" srcId="{4CB66739-FDF5-450C-B6C5-3E5E903292DA}" destId="{3B2A8827-2D95-4F54-A394-598112E61E49}" srcOrd="1" destOrd="0" presId="urn:microsoft.com/office/officeart/2008/layout/VerticalCurvedList"/>
    <dgm:cxn modelId="{58A6AE12-3AE7-4618-81E3-65221E67DE01}" type="presParOf" srcId="{4CB66739-FDF5-450C-B6C5-3E5E903292DA}" destId="{ED52650D-A33C-43D8-96E1-E0CA3DF3505B}" srcOrd="2" destOrd="0" presId="urn:microsoft.com/office/officeart/2008/layout/VerticalCurvedList"/>
    <dgm:cxn modelId="{14703950-6E71-4797-A017-59FAAE804C95}" type="presParOf" srcId="{4CB66739-FDF5-450C-B6C5-3E5E903292DA}" destId="{ED4728BD-006E-4DF7-B753-0F2A208F5150}" srcOrd="3" destOrd="0" presId="urn:microsoft.com/office/officeart/2008/layout/VerticalCurvedList"/>
    <dgm:cxn modelId="{F2654CBD-0733-4D28-A431-0675159DE773}" type="presParOf" srcId="{75E0167B-626A-434F-B3CE-6BF292293912}" destId="{2F4748D8-9782-45A9-AE0E-E0AF58B8466C}" srcOrd="1" destOrd="0" presId="urn:microsoft.com/office/officeart/2008/layout/VerticalCurvedList"/>
    <dgm:cxn modelId="{91C7CDF3-CB37-4A11-8573-88B9720AEB32}" type="presParOf" srcId="{75E0167B-626A-434F-B3CE-6BF292293912}" destId="{1E10AE81-27C7-4964-9959-009EE24C208B}" srcOrd="2" destOrd="0" presId="urn:microsoft.com/office/officeart/2008/layout/VerticalCurvedList"/>
    <dgm:cxn modelId="{78FD6531-C62F-4062-BE0A-901C41053692}" type="presParOf" srcId="{1E10AE81-27C7-4964-9959-009EE24C208B}" destId="{0312A346-9ADC-412A-8F91-8A0D3718B626}" srcOrd="0" destOrd="0" presId="urn:microsoft.com/office/officeart/2008/layout/VerticalCurvedList"/>
    <dgm:cxn modelId="{C3357271-6FA5-41A8-91A6-6657E06C25C5}" type="presParOf" srcId="{75E0167B-626A-434F-B3CE-6BF292293912}" destId="{5F1D4970-8529-4EAA-BA8C-6EFB4046B6C2}" srcOrd="3" destOrd="0" presId="urn:microsoft.com/office/officeart/2008/layout/VerticalCurvedList"/>
    <dgm:cxn modelId="{F3FFAB7C-9741-4B67-A497-041192B83D00}" type="presParOf" srcId="{75E0167B-626A-434F-B3CE-6BF292293912}" destId="{40DBD075-A13C-444A-9F2C-E222838A55C2}" srcOrd="4" destOrd="0" presId="urn:microsoft.com/office/officeart/2008/layout/VerticalCurvedList"/>
    <dgm:cxn modelId="{AF31C28E-473D-4D0D-A553-48A1826BA401}" type="presParOf" srcId="{40DBD075-A13C-444A-9F2C-E222838A55C2}" destId="{7B0A5E69-5D0B-490C-9738-0D45A5BEE2B5}" srcOrd="0" destOrd="0" presId="urn:microsoft.com/office/officeart/2008/layout/VerticalCurvedList"/>
    <dgm:cxn modelId="{A269C483-82C1-462C-8DF1-A8A591CAEBFF}" type="presParOf" srcId="{75E0167B-626A-434F-B3CE-6BF292293912}" destId="{98A9F7B4-D647-4EC2-82C1-403AA9723239}" srcOrd="5" destOrd="0" presId="urn:microsoft.com/office/officeart/2008/layout/VerticalCurvedList"/>
    <dgm:cxn modelId="{9D6905C2-9B70-4804-95B5-A569CFC0CAB7}" type="presParOf" srcId="{75E0167B-626A-434F-B3CE-6BF292293912}" destId="{C755DCD7-0986-41BA-9786-449184D270D6}" srcOrd="6" destOrd="0" presId="urn:microsoft.com/office/officeart/2008/layout/VerticalCurvedList"/>
    <dgm:cxn modelId="{A610B74F-129E-4E5B-8585-643F33DB939F}" type="presParOf" srcId="{C755DCD7-0986-41BA-9786-449184D270D6}" destId="{3A2A76FC-81B3-46D4-AAC7-592DAC778287}" srcOrd="0" destOrd="0" presId="urn:microsoft.com/office/officeart/2008/layout/VerticalCurvedList"/>
    <dgm:cxn modelId="{3C5B0D1A-410B-4EF0-8482-436A57B6742D}" type="presParOf" srcId="{75E0167B-626A-434F-B3CE-6BF292293912}" destId="{D531C281-6DD6-4038-98E3-6C1B938C9227}" srcOrd="7" destOrd="0" presId="urn:microsoft.com/office/officeart/2008/layout/VerticalCurvedList"/>
    <dgm:cxn modelId="{9DFFA485-B01B-4A50-9342-29E3CDABED1B}" type="presParOf" srcId="{75E0167B-626A-434F-B3CE-6BF292293912}" destId="{593FAF0A-63A1-478E-9404-3B24045491CB}" srcOrd="8" destOrd="0" presId="urn:microsoft.com/office/officeart/2008/layout/VerticalCurvedList"/>
    <dgm:cxn modelId="{3ADCEB36-9851-40ED-9741-23ED6EEC9B92}" type="presParOf" srcId="{593FAF0A-63A1-478E-9404-3B24045491CB}" destId="{58B8388B-0DCF-434F-AB76-B11CCC48584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EIPET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Ain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Soukhna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2,900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66AD43-36FF-438B-AB18-7173965521AB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Tanks</a:t>
          </a:r>
        </a:p>
      </dgm:t>
    </dgm:pt>
    <dgm:pt modelId="{FB0A1344-C538-4917-9AD5-D286248AE777}" type="parTrans" cxnId="{488FFC4E-F6CD-48B0-8762-F6CDA54553F6}">
      <dgm:prSet/>
      <dgm:spPr/>
      <dgm:t>
        <a:bodyPr/>
        <a:lstStyle/>
        <a:p>
          <a:endParaRPr lang="en-US"/>
        </a:p>
      </dgm:t>
    </dgm:pt>
    <dgm:pt modelId="{8B6CE385-6D8E-416F-A0D6-830113600524}" type="sibTrans" cxnId="{488FFC4E-F6CD-48B0-8762-F6CDA54553F6}">
      <dgm:prSet/>
      <dgm:spPr/>
      <dgm:t>
        <a:bodyPr/>
        <a:lstStyle/>
        <a:p>
          <a:endParaRPr lang="en-US"/>
        </a:p>
      </dgm:t>
    </dgm:pt>
    <dgm:pt modelId="{75E6C2E0-A3B6-42C9-A8D9-FE4C04F9590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Piping</a:t>
          </a:r>
        </a:p>
      </dgm:t>
    </dgm:pt>
    <dgm:pt modelId="{AE7F3ECF-F408-453C-B050-6A4A3DB4EB51}" type="parTrans" cxnId="{7E338E01-2020-4A60-8615-7BE4C3A1DC4F}">
      <dgm:prSet/>
      <dgm:spPr/>
      <dgm:t>
        <a:bodyPr/>
        <a:lstStyle/>
        <a:p>
          <a:endParaRPr lang="en-US"/>
        </a:p>
      </dgm:t>
    </dgm:pt>
    <dgm:pt modelId="{48F6E8E9-A252-4960-BC07-DA8A2F836DD6}" type="sibTrans" cxnId="{7E338E01-2020-4A60-8615-7BE4C3A1DC4F}">
      <dgm:prSet/>
      <dgm:spPr/>
      <dgm:t>
        <a:bodyPr/>
        <a:lstStyle/>
        <a:p>
          <a:endParaRPr lang="en-US"/>
        </a:p>
      </dgm:t>
    </dgm:pt>
    <dgm:pt modelId="{0BB76B06-AF24-4E9C-A95B-EC051F7E3D9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Electrical &amp; Instrumentation Equipment</a:t>
          </a:r>
        </a:p>
      </dgm:t>
    </dgm:pt>
    <dgm:pt modelId="{9CE0C578-CFA2-4E39-8FBB-D9EA7204E144}" type="parTrans" cxnId="{6C43429F-EEE8-4207-B1E5-E134AF58C3F4}">
      <dgm:prSet/>
      <dgm:spPr/>
      <dgm:t>
        <a:bodyPr/>
        <a:lstStyle/>
        <a:p>
          <a:endParaRPr lang="en-US"/>
        </a:p>
      </dgm:t>
    </dgm:pt>
    <dgm:pt modelId="{38E06655-B608-452A-8840-24A0AD0825E0}" type="sibTrans" cxnId="{6C43429F-EEE8-4207-B1E5-E134AF58C3F4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7E338E01-2020-4A60-8615-7BE4C3A1DC4F}" srcId="{E415EB29-1686-4A6C-B792-3B791AD2805B}" destId="{75E6C2E0-A3B6-42C9-A8D9-FE4C04F95907}" srcOrd="2" destOrd="0" parTransId="{AE7F3ECF-F408-453C-B050-6A4A3DB4EB51}" sibTransId="{48F6E8E9-A252-4960-BC07-DA8A2F836DD6}"/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488FFC4E-F6CD-48B0-8762-F6CDA54553F6}" srcId="{E415EB29-1686-4A6C-B792-3B791AD2805B}" destId="{8B66AD43-36FF-438B-AB18-7173965521AB}" srcOrd="1" destOrd="0" parTransId="{FB0A1344-C538-4917-9AD5-D286248AE777}" sibTransId="{8B6CE385-6D8E-416F-A0D6-830113600524}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43880E9C-03F5-48BE-92C2-3D075542D57C}" type="presOf" srcId="{0BB76B06-AF24-4E9C-A95B-EC051F7E3D96}" destId="{AE7D32C7-1C03-458B-BB81-E9AE3BE1FBAA}" srcOrd="0" destOrd="3" presId="urn:microsoft.com/office/officeart/2005/8/layout/vList2"/>
    <dgm:cxn modelId="{6C43429F-EEE8-4207-B1E5-E134AF58C3F4}" srcId="{E415EB29-1686-4A6C-B792-3B791AD2805B}" destId="{0BB76B06-AF24-4E9C-A95B-EC051F7E3D96}" srcOrd="3" destOrd="0" parTransId="{9CE0C578-CFA2-4E39-8FBB-D9EA7204E144}" sibTransId="{38E06655-B608-452A-8840-24A0AD0825E0}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ED2DDED7-B0C8-492F-8ACD-C7E2538B3408}" type="presOf" srcId="{8B66AD43-36FF-438B-AB18-7173965521AB}" destId="{AE7D32C7-1C03-458B-BB81-E9AE3BE1FBAA}" srcOrd="0" destOrd="1" presId="urn:microsoft.com/office/officeart/2005/8/layout/vList2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64F911F5-38A7-4EB1-B6C6-A1A7C6ECB29E}" type="presOf" srcId="{75E6C2E0-A3B6-42C9-A8D9-FE4C04F95907}" destId="{AE7D32C7-1C03-458B-BB81-E9AE3BE1FBAA}" srcOrd="0" destOrd="2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FC5BF6-4C70-4EC0-9597-DE88422F788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E311AC-F254-4665-9C33-CE9C0F5F3A8F}">
      <dgm:prSet phldrT="[Text]"/>
      <dgm:spPr/>
      <dgm:t>
        <a:bodyPr/>
        <a:lstStyle/>
        <a:p>
          <a:r>
            <a:rPr lang="en-US" dirty="0"/>
            <a:t>Wadi El Nile Cement Plant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CE64C33-B616-44D9-9037-9823BA2B1129}" type="parTrans" cxnId="{67658618-3887-49BA-B370-C562A3FC0C99}">
      <dgm:prSet/>
      <dgm:spPr/>
      <dgm:t>
        <a:bodyPr/>
        <a:lstStyle/>
        <a:p>
          <a:endParaRPr lang="en-US"/>
        </a:p>
      </dgm:t>
    </dgm:pt>
    <dgm:pt modelId="{4A79D2E9-AE27-44C9-A0F1-F4256A7591F5}" type="sibTrans" cxnId="{67658618-3887-49BA-B370-C562A3FC0C99}">
      <dgm:prSet/>
      <dgm:spPr/>
      <dgm:t>
        <a:bodyPr/>
        <a:lstStyle/>
        <a:p>
          <a:endParaRPr lang="en-US"/>
        </a:p>
      </dgm:t>
    </dgm:pt>
    <dgm:pt modelId="{62AC827F-6BFC-48CD-B568-518A47415747}">
      <dgm:prSet phldrT="[Text]"/>
      <dgm:spPr/>
      <dgm:t>
        <a:bodyPr/>
        <a:lstStyle/>
        <a:p>
          <a:r>
            <a:rPr lang="en-US" dirty="0"/>
            <a:t>Beni </a:t>
          </a:r>
          <a:r>
            <a:rPr lang="en-US" dirty="0" err="1"/>
            <a:t>Suef</a:t>
          </a:r>
          <a:r>
            <a:rPr lang="en-US" dirty="0"/>
            <a:t> II Cement Plant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A835225-C672-4351-9536-5B0EC5503FEC}" type="parTrans" cxnId="{DF85A22F-85DE-45C1-A8BD-CE46CBE59CD7}">
      <dgm:prSet/>
      <dgm:spPr/>
      <dgm:t>
        <a:bodyPr/>
        <a:lstStyle/>
        <a:p>
          <a:endParaRPr lang="en-US"/>
        </a:p>
      </dgm:t>
    </dgm:pt>
    <dgm:pt modelId="{E91790C8-63BE-4723-AB4E-C87E072FB2EA}" type="sibTrans" cxnId="{DF85A22F-85DE-45C1-A8BD-CE46CBE59CD7}">
      <dgm:prSet/>
      <dgm:spPr/>
      <dgm:t>
        <a:bodyPr/>
        <a:lstStyle/>
        <a:p>
          <a:endParaRPr lang="en-US"/>
        </a:p>
      </dgm:t>
    </dgm:pt>
    <dgm:pt modelId="{354072BD-753E-4CA1-A2F4-6941080EAD47}">
      <dgm:prSet phldrT="[Text]"/>
      <dgm:spPr/>
      <dgm:t>
        <a:bodyPr/>
        <a:lstStyle/>
        <a:p>
          <a:r>
            <a:rPr lang="en-US" dirty="0" err="1"/>
            <a:t>Misr</a:t>
          </a:r>
          <a:r>
            <a:rPr lang="en-US" dirty="0"/>
            <a:t> Beni </a:t>
          </a:r>
          <a:r>
            <a:rPr lang="en-US" dirty="0" err="1"/>
            <a:t>Suef</a:t>
          </a:r>
          <a:r>
            <a:rPr lang="en-US" dirty="0"/>
            <a:t> Cement Plant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74EB708-9411-4F77-9DD2-1339FF491C11}" type="parTrans" cxnId="{93A373EC-995B-4CB8-8C57-ECAB7B33CAB1}">
      <dgm:prSet/>
      <dgm:spPr/>
      <dgm:t>
        <a:bodyPr/>
        <a:lstStyle/>
        <a:p>
          <a:endParaRPr lang="en-US"/>
        </a:p>
      </dgm:t>
    </dgm:pt>
    <dgm:pt modelId="{7925F09C-D7E1-497A-A46C-207ED514064C}" type="sibTrans" cxnId="{93A373EC-995B-4CB8-8C57-ECAB7B33CAB1}">
      <dgm:prSet/>
      <dgm:spPr/>
      <dgm:t>
        <a:bodyPr/>
        <a:lstStyle/>
        <a:p>
          <a:endParaRPr lang="en-US"/>
        </a:p>
      </dgm:t>
    </dgm:pt>
    <dgm:pt modelId="{17D6D6B0-BD98-4ACE-9BCB-6EC2B5EE78AB}">
      <dgm:prSet/>
      <dgm:spPr/>
      <dgm:t>
        <a:bodyPr/>
        <a:lstStyle/>
        <a:p>
          <a:r>
            <a:rPr lang="en-US" dirty="0"/>
            <a:t>Arabian Cement Company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2AC04602-B15D-4900-9B1A-F58719BF3500}" type="parTrans" cxnId="{059471CE-BA34-4C2E-8932-00889A1DCF3B}">
      <dgm:prSet/>
      <dgm:spPr/>
      <dgm:t>
        <a:bodyPr/>
        <a:lstStyle/>
        <a:p>
          <a:endParaRPr lang="en-US"/>
        </a:p>
      </dgm:t>
    </dgm:pt>
    <dgm:pt modelId="{7F243B5D-F3FE-4BC3-A69D-1D5D67E33D70}" type="sibTrans" cxnId="{059471CE-BA34-4C2E-8932-00889A1DCF3B}">
      <dgm:prSet/>
      <dgm:spPr/>
      <dgm:t>
        <a:bodyPr/>
        <a:lstStyle/>
        <a:p>
          <a:endParaRPr lang="en-US"/>
        </a:p>
      </dgm:t>
    </dgm:pt>
    <dgm:pt modelId="{D7FBC5D1-7CD3-4911-BF2E-CAE6A1A0D188}">
      <dgm:prSet/>
      <dgm:spPr/>
      <dgm:t>
        <a:bodyPr/>
        <a:lstStyle/>
        <a:p>
          <a:r>
            <a:rPr lang="en-US" dirty="0"/>
            <a:t>Helwan Cement Plant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A53C2785-8A4D-4223-8001-0B395C485560}" type="parTrans" cxnId="{303127CF-A6E9-4E77-BB41-33A6F2C136AF}">
      <dgm:prSet/>
      <dgm:spPr/>
      <dgm:t>
        <a:bodyPr/>
        <a:lstStyle/>
        <a:p>
          <a:endParaRPr lang="en-US"/>
        </a:p>
      </dgm:t>
    </dgm:pt>
    <dgm:pt modelId="{466F4E58-E5BE-434E-98A6-12F3F092B257}" type="sibTrans" cxnId="{303127CF-A6E9-4E77-BB41-33A6F2C136AF}">
      <dgm:prSet/>
      <dgm:spPr/>
      <dgm:t>
        <a:bodyPr/>
        <a:lstStyle/>
        <a:p>
          <a:endParaRPr lang="en-US"/>
        </a:p>
      </dgm:t>
    </dgm:pt>
    <dgm:pt modelId="{7055AC18-F191-416C-BAB6-6DFE3C0B3BC3}">
      <dgm:prSet/>
      <dgm:spPr/>
      <dgm:t>
        <a:bodyPr/>
        <a:lstStyle/>
        <a:p>
          <a:r>
            <a:rPr lang="en-US" dirty="0"/>
            <a:t>Cement Plant USA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EADF94FE-038D-41B8-A424-EE6A1E490056}" type="parTrans" cxnId="{53FC8937-4A41-42BF-ADD6-8C2A4571E962}">
      <dgm:prSet/>
      <dgm:spPr/>
      <dgm:t>
        <a:bodyPr/>
        <a:lstStyle/>
        <a:p>
          <a:endParaRPr lang="en-US"/>
        </a:p>
      </dgm:t>
    </dgm:pt>
    <dgm:pt modelId="{004A92B6-7B5C-438B-AE3C-689E39B10642}" type="sibTrans" cxnId="{53FC8937-4A41-42BF-ADD6-8C2A4571E962}">
      <dgm:prSet/>
      <dgm:spPr/>
      <dgm:t>
        <a:bodyPr/>
        <a:lstStyle/>
        <a:p>
          <a:endParaRPr lang="en-US"/>
        </a:p>
      </dgm:t>
    </dgm:pt>
    <dgm:pt modelId="{5AA45BCE-2D17-4299-8CE3-BC5EB0E863CB}">
      <dgm:prSet/>
      <dgm:spPr/>
      <dgm:t>
        <a:bodyPr/>
        <a:lstStyle/>
        <a:p>
          <a:r>
            <a:rPr lang="en-US" dirty="0"/>
            <a:t>Suez Cement Plant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1FCCB21F-4F9A-4D44-9262-E2178F99BA02}" type="parTrans" cxnId="{9C541DCB-30E0-4B9A-A818-9DFF73125AB4}">
      <dgm:prSet/>
      <dgm:spPr/>
      <dgm:t>
        <a:bodyPr/>
        <a:lstStyle/>
        <a:p>
          <a:endParaRPr lang="en-US"/>
        </a:p>
      </dgm:t>
    </dgm:pt>
    <dgm:pt modelId="{260AFF57-4E2F-4D1A-8C6C-81E5423BFBA0}" type="sibTrans" cxnId="{9C541DCB-30E0-4B9A-A818-9DFF73125AB4}">
      <dgm:prSet/>
      <dgm:spPr/>
      <dgm:t>
        <a:bodyPr/>
        <a:lstStyle/>
        <a:p>
          <a:endParaRPr lang="en-US"/>
        </a:p>
      </dgm:t>
    </dgm:pt>
    <dgm:pt modelId="{29F9A2BA-568E-44B3-9F20-F8A1A7AB6307}" type="pres">
      <dgm:prSet presAssocID="{B3FC5BF6-4C70-4EC0-9597-DE88422F788E}" presName="Name0" presStyleCnt="0">
        <dgm:presLayoutVars>
          <dgm:chMax val="7"/>
          <dgm:chPref val="7"/>
          <dgm:dir/>
        </dgm:presLayoutVars>
      </dgm:prSet>
      <dgm:spPr/>
    </dgm:pt>
    <dgm:pt modelId="{75E0167B-626A-434F-B3CE-6BF292293912}" type="pres">
      <dgm:prSet presAssocID="{B3FC5BF6-4C70-4EC0-9597-DE88422F788E}" presName="Name1" presStyleCnt="0"/>
      <dgm:spPr/>
    </dgm:pt>
    <dgm:pt modelId="{4CB66739-FDF5-450C-B6C5-3E5E903292DA}" type="pres">
      <dgm:prSet presAssocID="{B3FC5BF6-4C70-4EC0-9597-DE88422F788E}" presName="cycle" presStyleCnt="0"/>
      <dgm:spPr/>
    </dgm:pt>
    <dgm:pt modelId="{865AFE33-2E32-464E-9935-82F306B3058F}" type="pres">
      <dgm:prSet presAssocID="{B3FC5BF6-4C70-4EC0-9597-DE88422F788E}" presName="srcNode" presStyleLbl="node1" presStyleIdx="0" presStyleCnt="7"/>
      <dgm:spPr/>
    </dgm:pt>
    <dgm:pt modelId="{3B2A8827-2D95-4F54-A394-598112E61E49}" type="pres">
      <dgm:prSet presAssocID="{B3FC5BF6-4C70-4EC0-9597-DE88422F788E}" presName="conn" presStyleLbl="parChTrans1D2" presStyleIdx="0" presStyleCnt="1"/>
      <dgm:spPr/>
    </dgm:pt>
    <dgm:pt modelId="{ED52650D-A33C-43D8-96E1-E0CA3DF3505B}" type="pres">
      <dgm:prSet presAssocID="{B3FC5BF6-4C70-4EC0-9597-DE88422F788E}" presName="extraNode" presStyleLbl="node1" presStyleIdx="0" presStyleCnt="7"/>
      <dgm:spPr/>
    </dgm:pt>
    <dgm:pt modelId="{ED4728BD-006E-4DF7-B753-0F2A208F5150}" type="pres">
      <dgm:prSet presAssocID="{B3FC5BF6-4C70-4EC0-9597-DE88422F788E}" presName="dstNode" presStyleLbl="node1" presStyleIdx="0" presStyleCnt="7"/>
      <dgm:spPr/>
    </dgm:pt>
    <dgm:pt modelId="{2F4748D8-9782-45A9-AE0E-E0AF58B8466C}" type="pres">
      <dgm:prSet presAssocID="{3CE311AC-F254-4665-9C33-CE9C0F5F3A8F}" presName="text_1" presStyleLbl="node1" presStyleIdx="0" presStyleCnt="7">
        <dgm:presLayoutVars>
          <dgm:bulletEnabled val="1"/>
        </dgm:presLayoutVars>
      </dgm:prSet>
      <dgm:spPr/>
    </dgm:pt>
    <dgm:pt modelId="{1E10AE81-27C7-4964-9959-009EE24C208B}" type="pres">
      <dgm:prSet presAssocID="{3CE311AC-F254-4665-9C33-CE9C0F5F3A8F}" presName="accent_1" presStyleCnt="0"/>
      <dgm:spPr/>
    </dgm:pt>
    <dgm:pt modelId="{0312A346-9ADC-412A-8F91-8A0D3718B626}" type="pres">
      <dgm:prSet presAssocID="{3CE311AC-F254-4665-9C33-CE9C0F5F3A8F}" presName="accentRepeatNode" presStyleLbl="solidFgAcc1" presStyleIdx="0" presStyleCnt="7"/>
      <dgm:spPr/>
    </dgm:pt>
    <dgm:pt modelId="{5F1D4970-8529-4EAA-BA8C-6EFB4046B6C2}" type="pres">
      <dgm:prSet presAssocID="{62AC827F-6BFC-48CD-B568-518A47415747}" presName="text_2" presStyleLbl="node1" presStyleIdx="1" presStyleCnt="7">
        <dgm:presLayoutVars>
          <dgm:bulletEnabled val="1"/>
        </dgm:presLayoutVars>
      </dgm:prSet>
      <dgm:spPr/>
    </dgm:pt>
    <dgm:pt modelId="{40DBD075-A13C-444A-9F2C-E222838A55C2}" type="pres">
      <dgm:prSet presAssocID="{62AC827F-6BFC-48CD-B568-518A47415747}" presName="accent_2" presStyleCnt="0"/>
      <dgm:spPr/>
    </dgm:pt>
    <dgm:pt modelId="{7B0A5E69-5D0B-490C-9738-0D45A5BEE2B5}" type="pres">
      <dgm:prSet presAssocID="{62AC827F-6BFC-48CD-B568-518A47415747}" presName="accentRepeatNode" presStyleLbl="solidFgAcc1" presStyleIdx="1" presStyleCnt="7"/>
      <dgm:spPr/>
    </dgm:pt>
    <dgm:pt modelId="{1B7CA28D-47D6-4791-8945-D7C666A697D3}" type="pres">
      <dgm:prSet presAssocID="{354072BD-753E-4CA1-A2F4-6941080EAD47}" presName="text_3" presStyleLbl="node1" presStyleIdx="2" presStyleCnt="7">
        <dgm:presLayoutVars>
          <dgm:bulletEnabled val="1"/>
        </dgm:presLayoutVars>
      </dgm:prSet>
      <dgm:spPr/>
    </dgm:pt>
    <dgm:pt modelId="{C54C7CDD-C827-4A82-8EFB-9E3B6927DD69}" type="pres">
      <dgm:prSet presAssocID="{354072BD-753E-4CA1-A2F4-6941080EAD47}" presName="accent_3" presStyleCnt="0"/>
      <dgm:spPr/>
    </dgm:pt>
    <dgm:pt modelId="{1DDB11B4-16FB-496D-AE64-1A9948086CE3}" type="pres">
      <dgm:prSet presAssocID="{354072BD-753E-4CA1-A2F4-6941080EAD47}" presName="accentRepeatNode" presStyleLbl="solidFgAcc1" presStyleIdx="2" presStyleCnt="7"/>
      <dgm:spPr/>
    </dgm:pt>
    <dgm:pt modelId="{D9A4358A-45F5-44DB-B29B-33A44AD9C237}" type="pres">
      <dgm:prSet presAssocID="{D7FBC5D1-7CD3-4911-BF2E-CAE6A1A0D188}" presName="text_4" presStyleLbl="node1" presStyleIdx="3" presStyleCnt="7">
        <dgm:presLayoutVars>
          <dgm:bulletEnabled val="1"/>
        </dgm:presLayoutVars>
      </dgm:prSet>
      <dgm:spPr/>
    </dgm:pt>
    <dgm:pt modelId="{81B97E36-0354-4C84-93B9-953C5A446A94}" type="pres">
      <dgm:prSet presAssocID="{D7FBC5D1-7CD3-4911-BF2E-CAE6A1A0D188}" presName="accent_4" presStyleCnt="0"/>
      <dgm:spPr/>
    </dgm:pt>
    <dgm:pt modelId="{2F455A3D-6668-4B15-B966-C3F16EAF92ED}" type="pres">
      <dgm:prSet presAssocID="{D7FBC5D1-7CD3-4911-BF2E-CAE6A1A0D188}" presName="accentRepeatNode" presStyleLbl="solidFgAcc1" presStyleIdx="3" presStyleCnt="7"/>
      <dgm:spPr/>
    </dgm:pt>
    <dgm:pt modelId="{D59400BD-129F-40E3-A1D3-00870A1ACD7F}" type="pres">
      <dgm:prSet presAssocID="{17D6D6B0-BD98-4ACE-9BCB-6EC2B5EE78AB}" presName="text_5" presStyleLbl="node1" presStyleIdx="4" presStyleCnt="7">
        <dgm:presLayoutVars>
          <dgm:bulletEnabled val="1"/>
        </dgm:presLayoutVars>
      </dgm:prSet>
      <dgm:spPr/>
    </dgm:pt>
    <dgm:pt modelId="{02DFC6F5-0B39-4407-8259-7F31B867A17E}" type="pres">
      <dgm:prSet presAssocID="{17D6D6B0-BD98-4ACE-9BCB-6EC2B5EE78AB}" presName="accent_5" presStyleCnt="0"/>
      <dgm:spPr/>
    </dgm:pt>
    <dgm:pt modelId="{DB8BD9DB-972C-43B3-A6AF-084A6E5E2DF5}" type="pres">
      <dgm:prSet presAssocID="{17D6D6B0-BD98-4ACE-9BCB-6EC2B5EE78AB}" presName="accentRepeatNode" presStyleLbl="solidFgAcc1" presStyleIdx="4" presStyleCnt="7"/>
      <dgm:spPr/>
    </dgm:pt>
    <dgm:pt modelId="{23FE622E-997E-463C-B4FA-785BB73F4DD7}" type="pres">
      <dgm:prSet presAssocID="{7055AC18-F191-416C-BAB6-6DFE3C0B3BC3}" presName="text_6" presStyleLbl="node1" presStyleIdx="5" presStyleCnt="7">
        <dgm:presLayoutVars>
          <dgm:bulletEnabled val="1"/>
        </dgm:presLayoutVars>
      </dgm:prSet>
      <dgm:spPr/>
    </dgm:pt>
    <dgm:pt modelId="{EB621603-927B-457C-B5B8-B32C9A657F1F}" type="pres">
      <dgm:prSet presAssocID="{7055AC18-F191-416C-BAB6-6DFE3C0B3BC3}" presName="accent_6" presStyleCnt="0"/>
      <dgm:spPr/>
    </dgm:pt>
    <dgm:pt modelId="{FD291C16-E0DA-47FE-9D8D-BEF4207B9E0D}" type="pres">
      <dgm:prSet presAssocID="{7055AC18-F191-416C-BAB6-6DFE3C0B3BC3}" presName="accentRepeatNode" presStyleLbl="solidFgAcc1" presStyleIdx="5" presStyleCnt="7"/>
      <dgm:spPr/>
    </dgm:pt>
    <dgm:pt modelId="{9B3D72E9-B31B-44FB-A4D1-0021076007BE}" type="pres">
      <dgm:prSet presAssocID="{5AA45BCE-2D17-4299-8CE3-BC5EB0E863CB}" presName="text_7" presStyleLbl="node1" presStyleIdx="6" presStyleCnt="7">
        <dgm:presLayoutVars>
          <dgm:bulletEnabled val="1"/>
        </dgm:presLayoutVars>
      </dgm:prSet>
      <dgm:spPr/>
    </dgm:pt>
    <dgm:pt modelId="{DAD02A1A-5BB0-48B6-B3B4-00B2A99FF71E}" type="pres">
      <dgm:prSet presAssocID="{5AA45BCE-2D17-4299-8CE3-BC5EB0E863CB}" presName="accent_7" presStyleCnt="0"/>
      <dgm:spPr/>
    </dgm:pt>
    <dgm:pt modelId="{0E7E7852-286E-4833-8A21-6FC203CDF3B1}" type="pres">
      <dgm:prSet presAssocID="{5AA45BCE-2D17-4299-8CE3-BC5EB0E863CB}" presName="accentRepeatNode" presStyleLbl="solidFgAcc1" presStyleIdx="6" presStyleCnt="7"/>
      <dgm:spPr/>
    </dgm:pt>
  </dgm:ptLst>
  <dgm:cxnLst>
    <dgm:cxn modelId="{0EF34000-54C6-4585-A92D-78D10404547B}" type="presOf" srcId="{62AC827F-6BFC-48CD-B568-518A47415747}" destId="{5F1D4970-8529-4EAA-BA8C-6EFB4046B6C2}" srcOrd="0" destOrd="0" presId="urn:microsoft.com/office/officeart/2008/layout/VerticalCurvedList"/>
    <dgm:cxn modelId="{D6888600-8A66-4EEF-8303-F51F335ACCBC}" type="presOf" srcId="{B3FC5BF6-4C70-4EC0-9597-DE88422F788E}" destId="{29F9A2BA-568E-44B3-9F20-F8A1A7AB6307}" srcOrd="0" destOrd="0" presId="urn:microsoft.com/office/officeart/2008/layout/VerticalCurvedList"/>
    <dgm:cxn modelId="{45793B02-0E7D-4EEE-9063-204F878001B1}" type="presOf" srcId="{354072BD-753E-4CA1-A2F4-6941080EAD47}" destId="{1B7CA28D-47D6-4791-8945-D7C666A697D3}" srcOrd="0" destOrd="0" presId="urn:microsoft.com/office/officeart/2008/layout/VerticalCurvedList"/>
    <dgm:cxn modelId="{4071B411-00A0-4728-8E2E-65D4471F75F6}" type="presOf" srcId="{D7FBC5D1-7CD3-4911-BF2E-CAE6A1A0D188}" destId="{D9A4358A-45F5-44DB-B29B-33A44AD9C237}" srcOrd="0" destOrd="0" presId="urn:microsoft.com/office/officeart/2008/layout/VerticalCurvedList"/>
    <dgm:cxn modelId="{67658618-3887-49BA-B370-C562A3FC0C99}" srcId="{B3FC5BF6-4C70-4EC0-9597-DE88422F788E}" destId="{3CE311AC-F254-4665-9C33-CE9C0F5F3A8F}" srcOrd="0" destOrd="0" parTransId="{3CE64C33-B616-44D9-9037-9823BA2B1129}" sibTransId="{4A79D2E9-AE27-44C9-A0F1-F4256A7591F5}"/>
    <dgm:cxn modelId="{ABE49327-8446-4960-9812-1557F0385387}" type="presOf" srcId="{5AA45BCE-2D17-4299-8CE3-BC5EB0E863CB}" destId="{9B3D72E9-B31B-44FB-A4D1-0021076007BE}" srcOrd="0" destOrd="0" presId="urn:microsoft.com/office/officeart/2008/layout/VerticalCurvedList"/>
    <dgm:cxn modelId="{DF85A22F-85DE-45C1-A8BD-CE46CBE59CD7}" srcId="{B3FC5BF6-4C70-4EC0-9597-DE88422F788E}" destId="{62AC827F-6BFC-48CD-B568-518A47415747}" srcOrd="1" destOrd="0" parTransId="{DA835225-C672-4351-9536-5B0EC5503FEC}" sibTransId="{E91790C8-63BE-4723-AB4E-C87E072FB2EA}"/>
    <dgm:cxn modelId="{86785736-DE71-4BC4-A255-C9DC359B4C75}" type="presOf" srcId="{3CE311AC-F254-4665-9C33-CE9C0F5F3A8F}" destId="{2F4748D8-9782-45A9-AE0E-E0AF58B8466C}" srcOrd="0" destOrd="0" presId="urn:microsoft.com/office/officeart/2008/layout/VerticalCurvedList"/>
    <dgm:cxn modelId="{53FC8937-4A41-42BF-ADD6-8C2A4571E962}" srcId="{B3FC5BF6-4C70-4EC0-9597-DE88422F788E}" destId="{7055AC18-F191-416C-BAB6-6DFE3C0B3BC3}" srcOrd="5" destOrd="0" parTransId="{EADF94FE-038D-41B8-A424-EE6A1E490056}" sibTransId="{004A92B6-7B5C-438B-AE3C-689E39B10642}"/>
    <dgm:cxn modelId="{8005C440-7FD2-4C41-8A9F-FA31FEFE02FA}" type="presOf" srcId="{4A79D2E9-AE27-44C9-A0F1-F4256A7591F5}" destId="{3B2A8827-2D95-4F54-A394-598112E61E49}" srcOrd="0" destOrd="0" presId="urn:microsoft.com/office/officeart/2008/layout/VerticalCurvedList"/>
    <dgm:cxn modelId="{D956AC4D-64A6-4476-9F1E-79D32684ACB2}" type="presOf" srcId="{17D6D6B0-BD98-4ACE-9BCB-6EC2B5EE78AB}" destId="{D59400BD-129F-40E3-A1D3-00870A1ACD7F}" srcOrd="0" destOrd="0" presId="urn:microsoft.com/office/officeart/2008/layout/VerticalCurvedList"/>
    <dgm:cxn modelId="{548D5BAF-7014-4B4A-A336-7D16838C614F}" type="presOf" srcId="{7055AC18-F191-416C-BAB6-6DFE3C0B3BC3}" destId="{23FE622E-997E-463C-B4FA-785BB73F4DD7}" srcOrd="0" destOrd="0" presId="urn:microsoft.com/office/officeart/2008/layout/VerticalCurvedList"/>
    <dgm:cxn modelId="{9C541DCB-30E0-4B9A-A818-9DFF73125AB4}" srcId="{B3FC5BF6-4C70-4EC0-9597-DE88422F788E}" destId="{5AA45BCE-2D17-4299-8CE3-BC5EB0E863CB}" srcOrd="6" destOrd="0" parTransId="{1FCCB21F-4F9A-4D44-9262-E2178F99BA02}" sibTransId="{260AFF57-4E2F-4D1A-8C6C-81E5423BFBA0}"/>
    <dgm:cxn modelId="{059471CE-BA34-4C2E-8932-00889A1DCF3B}" srcId="{B3FC5BF6-4C70-4EC0-9597-DE88422F788E}" destId="{17D6D6B0-BD98-4ACE-9BCB-6EC2B5EE78AB}" srcOrd="4" destOrd="0" parTransId="{2AC04602-B15D-4900-9B1A-F58719BF3500}" sibTransId="{7F243B5D-F3FE-4BC3-A69D-1D5D67E33D70}"/>
    <dgm:cxn modelId="{303127CF-A6E9-4E77-BB41-33A6F2C136AF}" srcId="{B3FC5BF6-4C70-4EC0-9597-DE88422F788E}" destId="{D7FBC5D1-7CD3-4911-BF2E-CAE6A1A0D188}" srcOrd="3" destOrd="0" parTransId="{A53C2785-8A4D-4223-8001-0B395C485560}" sibTransId="{466F4E58-E5BE-434E-98A6-12F3F092B257}"/>
    <dgm:cxn modelId="{93A373EC-995B-4CB8-8C57-ECAB7B33CAB1}" srcId="{B3FC5BF6-4C70-4EC0-9597-DE88422F788E}" destId="{354072BD-753E-4CA1-A2F4-6941080EAD47}" srcOrd="2" destOrd="0" parTransId="{E74EB708-9411-4F77-9DD2-1339FF491C11}" sibTransId="{7925F09C-D7E1-497A-A46C-207ED514064C}"/>
    <dgm:cxn modelId="{75D398AD-1498-4187-8541-9287CAF8E7C0}" type="presParOf" srcId="{29F9A2BA-568E-44B3-9F20-F8A1A7AB6307}" destId="{75E0167B-626A-434F-B3CE-6BF292293912}" srcOrd="0" destOrd="0" presId="urn:microsoft.com/office/officeart/2008/layout/VerticalCurvedList"/>
    <dgm:cxn modelId="{AE9E7A3B-AA87-44EE-BE8D-E3B0D2928157}" type="presParOf" srcId="{75E0167B-626A-434F-B3CE-6BF292293912}" destId="{4CB66739-FDF5-450C-B6C5-3E5E903292DA}" srcOrd="0" destOrd="0" presId="urn:microsoft.com/office/officeart/2008/layout/VerticalCurvedList"/>
    <dgm:cxn modelId="{7ACDB159-C429-44FC-8C3F-467C77B6202D}" type="presParOf" srcId="{4CB66739-FDF5-450C-B6C5-3E5E903292DA}" destId="{865AFE33-2E32-464E-9935-82F306B3058F}" srcOrd="0" destOrd="0" presId="urn:microsoft.com/office/officeart/2008/layout/VerticalCurvedList"/>
    <dgm:cxn modelId="{16957092-C980-478E-A6EC-60067407901B}" type="presParOf" srcId="{4CB66739-FDF5-450C-B6C5-3E5E903292DA}" destId="{3B2A8827-2D95-4F54-A394-598112E61E49}" srcOrd="1" destOrd="0" presId="urn:microsoft.com/office/officeart/2008/layout/VerticalCurvedList"/>
    <dgm:cxn modelId="{58A6AE12-3AE7-4618-81E3-65221E67DE01}" type="presParOf" srcId="{4CB66739-FDF5-450C-B6C5-3E5E903292DA}" destId="{ED52650D-A33C-43D8-96E1-E0CA3DF3505B}" srcOrd="2" destOrd="0" presId="urn:microsoft.com/office/officeart/2008/layout/VerticalCurvedList"/>
    <dgm:cxn modelId="{14703950-6E71-4797-A017-59FAAE804C95}" type="presParOf" srcId="{4CB66739-FDF5-450C-B6C5-3E5E903292DA}" destId="{ED4728BD-006E-4DF7-B753-0F2A208F5150}" srcOrd="3" destOrd="0" presId="urn:microsoft.com/office/officeart/2008/layout/VerticalCurvedList"/>
    <dgm:cxn modelId="{F2654CBD-0733-4D28-A431-0675159DE773}" type="presParOf" srcId="{75E0167B-626A-434F-B3CE-6BF292293912}" destId="{2F4748D8-9782-45A9-AE0E-E0AF58B8466C}" srcOrd="1" destOrd="0" presId="urn:microsoft.com/office/officeart/2008/layout/VerticalCurvedList"/>
    <dgm:cxn modelId="{91C7CDF3-CB37-4A11-8573-88B9720AEB32}" type="presParOf" srcId="{75E0167B-626A-434F-B3CE-6BF292293912}" destId="{1E10AE81-27C7-4964-9959-009EE24C208B}" srcOrd="2" destOrd="0" presId="urn:microsoft.com/office/officeart/2008/layout/VerticalCurvedList"/>
    <dgm:cxn modelId="{78FD6531-C62F-4062-BE0A-901C41053692}" type="presParOf" srcId="{1E10AE81-27C7-4964-9959-009EE24C208B}" destId="{0312A346-9ADC-412A-8F91-8A0D3718B626}" srcOrd="0" destOrd="0" presId="urn:microsoft.com/office/officeart/2008/layout/VerticalCurvedList"/>
    <dgm:cxn modelId="{C3357271-6FA5-41A8-91A6-6657E06C25C5}" type="presParOf" srcId="{75E0167B-626A-434F-B3CE-6BF292293912}" destId="{5F1D4970-8529-4EAA-BA8C-6EFB4046B6C2}" srcOrd="3" destOrd="0" presId="urn:microsoft.com/office/officeart/2008/layout/VerticalCurvedList"/>
    <dgm:cxn modelId="{F3FFAB7C-9741-4B67-A497-041192B83D00}" type="presParOf" srcId="{75E0167B-626A-434F-B3CE-6BF292293912}" destId="{40DBD075-A13C-444A-9F2C-E222838A55C2}" srcOrd="4" destOrd="0" presId="urn:microsoft.com/office/officeart/2008/layout/VerticalCurvedList"/>
    <dgm:cxn modelId="{AF31C28E-473D-4D0D-A553-48A1826BA401}" type="presParOf" srcId="{40DBD075-A13C-444A-9F2C-E222838A55C2}" destId="{7B0A5E69-5D0B-490C-9738-0D45A5BEE2B5}" srcOrd="0" destOrd="0" presId="urn:microsoft.com/office/officeart/2008/layout/VerticalCurvedList"/>
    <dgm:cxn modelId="{7DCD0BEF-BA8E-4F34-A79C-DA6AFF4D7BE4}" type="presParOf" srcId="{75E0167B-626A-434F-B3CE-6BF292293912}" destId="{1B7CA28D-47D6-4791-8945-D7C666A697D3}" srcOrd="5" destOrd="0" presId="urn:microsoft.com/office/officeart/2008/layout/VerticalCurvedList"/>
    <dgm:cxn modelId="{69260DD6-468E-43A0-B729-2D905B2655DB}" type="presParOf" srcId="{75E0167B-626A-434F-B3CE-6BF292293912}" destId="{C54C7CDD-C827-4A82-8EFB-9E3B6927DD69}" srcOrd="6" destOrd="0" presId="urn:microsoft.com/office/officeart/2008/layout/VerticalCurvedList"/>
    <dgm:cxn modelId="{3F7059F9-43E3-445C-8FEC-258BB709CB50}" type="presParOf" srcId="{C54C7CDD-C827-4A82-8EFB-9E3B6927DD69}" destId="{1DDB11B4-16FB-496D-AE64-1A9948086CE3}" srcOrd="0" destOrd="0" presId="urn:microsoft.com/office/officeart/2008/layout/VerticalCurvedList"/>
    <dgm:cxn modelId="{B92B7522-F66E-46BE-B929-E5A76FB2C026}" type="presParOf" srcId="{75E0167B-626A-434F-B3CE-6BF292293912}" destId="{D9A4358A-45F5-44DB-B29B-33A44AD9C237}" srcOrd="7" destOrd="0" presId="urn:microsoft.com/office/officeart/2008/layout/VerticalCurvedList"/>
    <dgm:cxn modelId="{24B01E24-8B8E-4C7D-A00A-1699B04AA599}" type="presParOf" srcId="{75E0167B-626A-434F-B3CE-6BF292293912}" destId="{81B97E36-0354-4C84-93B9-953C5A446A94}" srcOrd="8" destOrd="0" presId="urn:microsoft.com/office/officeart/2008/layout/VerticalCurvedList"/>
    <dgm:cxn modelId="{47C7EB7C-C63A-474E-9B31-CF9AA87A0ECD}" type="presParOf" srcId="{81B97E36-0354-4C84-93B9-953C5A446A94}" destId="{2F455A3D-6668-4B15-B966-C3F16EAF92ED}" srcOrd="0" destOrd="0" presId="urn:microsoft.com/office/officeart/2008/layout/VerticalCurvedList"/>
    <dgm:cxn modelId="{B27C8579-C041-445D-84AB-BD4EC3C7DFA7}" type="presParOf" srcId="{75E0167B-626A-434F-B3CE-6BF292293912}" destId="{D59400BD-129F-40E3-A1D3-00870A1ACD7F}" srcOrd="9" destOrd="0" presId="urn:microsoft.com/office/officeart/2008/layout/VerticalCurvedList"/>
    <dgm:cxn modelId="{CD1D5283-1061-46A3-BA7A-5F6800A97880}" type="presParOf" srcId="{75E0167B-626A-434F-B3CE-6BF292293912}" destId="{02DFC6F5-0B39-4407-8259-7F31B867A17E}" srcOrd="10" destOrd="0" presId="urn:microsoft.com/office/officeart/2008/layout/VerticalCurvedList"/>
    <dgm:cxn modelId="{A0F52055-BE6A-4B70-A17A-443C51011404}" type="presParOf" srcId="{02DFC6F5-0B39-4407-8259-7F31B867A17E}" destId="{DB8BD9DB-972C-43B3-A6AF-084A6E5E2DF5}" srcOrd="0" destOrd="0" presId="urn:microsoft.com/office/officeart/2008/layout/VerticalCurvedList"/>
    <dgm:cxn modelId="{7C3C6C3D-5838-4E2B-AC54-703914A924FD}" type="presParOf" srcId="{75E0167B-626A-434F-B3CE-6BF292293912}" destId="{23FE622E-997E-463C-B4FA-785BB73F4DD7}" srcOrd="11" destOrd="0" presId="urn:microsoft.com/office/officeart/2008/layout/VerticalCurvedList"/>
    <dgm:cxn modelId="{545163B0-B6DC-48B2-96D2-F715036E0ADF}" type="presParOf" srcId="{75E0167B-626A-434F-B3CE-6BF292293912}" destId="{EB621603-927B-457C-B5B8-B32C9A657F1F}" srcOrd="12" destOrd="0" presId="urn:microsoft.com/office/officeart/2008/layout/VerticalCurvedList"/>
    <dgm:cxn modelId="{1C8BB12D-6ED5-47B4-85EF-0698DA5F2B32}" type="presParOf" srcId="{EB621603-927B-457C-B5B8-B32C9A657F1F}" destId="{FD291C16-E0DA-47FE-9D8D-BEF4207B9E0D}" srcOrd="0" destOrd="0" presId="urn:microsoft.com/office/officeart/2008/layout/VerticalCurvedList"/>
    <dgm:cxn modelId="{B011A822-FA8C-4378-958B-A323C7C0D7FF}" type="presParOf" srcId="{75E0167B-626A-434F-B3CE-6BF292293912}" destId="{9B3D72E9-B31B-44FB-A4D1-0021076007BE}" srcOrd="13" destOrd="0" presId="urn:microsoft.com/office/officeart/2008/layout/VerticalCurvedList"/>
    <dgm:cxn modelId="{842358EF-DBD6-4C1E-B9BE-73CFB873926B}" type="presParOf" srcId="{75E0167B-626A-434F-B3CE-6BF292293912}" destId="{DAD02A1A-5BB0-48B6-B3B4-00B2A99FF71E}" srcOrd="14" destOrd="0" presId="urn:microsoft.com/office/officeart/2008/layout/VerticalCurvedList"/>
    <dgm:cxn modelId="{1A3F19BE-4BFA-426F-969B-673BBA2F61E1}" type="presParOf" srcId="{DAD02A1A-5BB0-48B6-B3B4-00B2A99FF71E}" destId="{0E7E7852-286E-4833-8A21-6FC203CDF3B1}" srcOrd="0" destOrd="0" presId="urn:microsoft.com/office/officeart/2008/layout/VerticalCurvedList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ThyssenKrupp Industrial Solutions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Amerya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- 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Piling &amp; Civil Works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E6C2E0-A3B6-42C9-A8D9-FE4C04F9590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Piping</a:t>
          </a:r>
        </a:p>
      </dgm:t>
    </dgm:pt>
    <dgm:pt modelId="{AE7F3ECF-F408-453C-B050-6A4A3DB4EB51}" type="parTrans" cxnId="{7E338E01-2020-4A60-8615-7BE4C3A1DC4F}">
      <dgm:prSet/>
      <dgm:spPr/>
      <dgm:t>
        <a:bodyPr/>
        <a:lstStyle/>
        <a:p>
          <a:endParaRPr lang="en-US"/>
        </a:p>
      </dgm:t>
    </dgm:pt>
    <dgm:pt modelId="{48F6E8E9-A252-4960-BC07-DA8A2F836DD6}" type="sibTrans" cxnId="{7E338E01-2020-4A60-8615-7BE4C3A1DC4F}">
      <dgm:prSet/>
      <dgm:spPr/>
      <dgm:t>
        <a:bodyPr/>
        <a:lstStyle/>
        <a:p>
          <a:endParaRPr lang="en-US"/>
        </a:p>
      </dgm:t>
    </dgm:pt>
    <dgm:pt modelId="{0BB76B06-AF24-4E9C-A95B-EC051F7E3D96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Installation of Mechanical Equipment</a:t>
          </a:r>
        </a:p>
      </dgm:t>
    </dgm:pt>
    <dgm:pt modelId="{9CE0C578-CFA2-4E39-8FBB-D9EA7204E144}" type="parTrans" cxnId="{6C43429F-EEE8-4207-B1E5-E134AF58C3F4}">
      <dgm:prSet/>
      <dgm:spPr/>
      <dgm:t>
        <a:bodyPr/>
        <a:lstStyle/>
        <a:p>
          <a:endParaRPr lang="en-US"/>
        </a:p>
      </dgm:t>
    </dgm:pt>
    <dgm:pt modelId="{38E06655-B608-452A-8840-24A0AD0825E0}" type="sibTrans" cxnId="{6C43429F-EEE8-4207-B1E5-E134AF58C3F4}">
      <dgm:prSet/>
      <dgm:spPr/>
      <dgm:t>
        <a:bodyPr/>
        <a:lstStyle/>
        <a:p>
          <a:endParaRPr lang="en-US"/>
        </a:p>
      </dgm:t>
    </dgm:pt>
    <dgm:pt modelId="{E0009277-F963-40C1-8918-6DDD2D8CC45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 </a:t>
          </a:r>
        </a:p>
      </dgm:t>
    </dgm:pt>
    <dgm:pt modelId="{30822157-81B0-4775-99CF-FD4EFD32CA86}" type="parTrans" cxnId="{6458F7EF-F88F-40F6-8225-0A36B1547431}">
      <dgm:prSet/>
      <dgm:spPr/>
      <dgm:t>
        <a:bodyPr/>
        <a:lstStyle/>
        <a:p>
          <a:endParaRPr lang="en-US"/>
        </a:p>
      </dgm:t>
    </dgm:pt>
    <dgm:pt modelId="{38D42A55-68D1-47B1-BB63-0C10CCEF2D7C}" type="sibTrans" cxnId="{6458F7EF-F88F-40F6-8225-0A36B1547431}">
      <dgm:prSet/>
      <dgm:spPr/>
      <dgm:t>
        <a:bodyPr/>
        <a:lstStyle/>
        <a:p>
          <a:endParaRPr lang="en-US"/>
        </a:p>
      </dgm:t>
    </dgm:pt>
    <dgm:pt modelId="{E70AB7A1-FF97-4F2B-9A0E-69C8C7F848FB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770 Ton Steel Structure </a:t>
          </a:r>
        </a:p>
      </dgm:t>
    </dgm:pt>
    <dgm:pt modelId="{EBD56546-A615-4D74-8396-17C5A4CFC98D}" type="parTrans" cxnId="{F3B049AF-17A4-46D9-85D9-506EC015B0D1}">
      <dgm:prSet/>
      <dgm:spPr/>
      <dgm:t>
        <a:bodyPr/>
        <a:lstStyle/>
        <a:p>
          <a:endParaRPr lang="en-US"/>
        </a:p>
      </dgm:t>
    </dgm:pt>
    <dgm:pt modelId="{6C526229-7C9C-4CD3-B46F-B0D142135C58}" type="sibTrans" cxnId="{F3B049AF-17A4-46D9-85D9-506EC015B0D1}">
      <dgm:prSet/>
      <dgm:spPr/>
      <dgm:t>
        <a:bodyPr/>
        <a:lstStyle/>
        <a:p>
          <a:endParaRPr lang="en-US"/>
        </a:p>
      </dgm:t>
    </dgm:pt>
    <dgm:pt modelId="{B0CE89D7-F370-4AB7-9C1E-F9A2C0857ADD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3,900 m Piling &amp; Civil Works</a:t>
          </a:r>
        </a:p>
      </dgm:t>
    </dgm:pt>
    <dgm:pt modelId="{18935A94-A118-4DBD-B639-AE8F1BFACE12}" type="parTrans" cxnId="{7F3D241A-188D-4B20-9030-3F63B49480A0}">
      <dgm:prSet/>
      <dgm:spPr/>
      <dgm:t>
        <a:bodyPr/>
        <a:lstStyle/>
        <a:p>
          <a:endParaRPr lang="en-US"/>
        </a:p>
      </dgm:t>
    </dgm:pt>
    <dgm:pt modelId="{3D460C81-748B-4AA7-A540-9092AE8943D9}" type="sibTrans" cxnId="{7F3D241A-188D-4B20-9030-3F63B49480A0}">
      <dgm:prSet/>
      <dgm:spPr/>
      <dgm:t>
        <a:bodyPr/>
        <a:lstStyle/>
        <a:p>
          <a:endParaRPr lang="en-US"/>
        </a:p>
      </dgm:t>
    </dgm:pt>
    <dgm:pt modelId="{0C0CB5FE-81ED-4918-93CB-63D16E4E71A9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33,000 Dia. Inch Piping </a:t>
          </a:r>
        </a:p>
      </dgm:t>
    </dgm:pt>
    <dgm:pt modelId="{D420ED79-82D0-43B0-9158-8F9A821ED0F2}" type="parTrans" cxnId="{A06DAF9B-25BA-44DF-B170-681EED658323}">
      <dgm:prSet/>
      <dgm:spPr/>
      <dgm:t>
        <a:bodyPr/>
        <a:lstStyle/>
        <a:p>
          <a:endParaRPr lang="en-US"/>
        </a:p>
      </dgm:t>
    </dgm:pt>
    <dgm:pt modelId="{5119DF42-17A5-47C4-ADC8-C697B8A777A6}" type="sibTrans" cxnId="{A06DAF9B-25BA-44DF-B170-681EED658323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7CFD4BE-9D99-477E-AF65-A4202B733573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7E338E01-2020-4A60-8615-7BE4C3A1DC4F}" srcId="{E415EB29-1686-4A6C-B792-3B791AD2805B}" destId="{75E6C2E0-A3B6-42C9-A8D9-FE4C04F95907}" srcOrd="2" destOrd="0" parTransId="{AE7F3ECF-F408-453C-B050-6A4A3DB4EB51}" sibTransId="{48F6E8E9-A252-4960-BC07-DA8A2F836DD6}"/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7CE9AF16-C165-4983-8D6A-C88BBE35D3C0}" type="presOf" srcId="{0C0CB5FE-81ED-4918-93CB-63D16E4E71A9}" destId="{47CFD4BE-9D99-477E-AF65-A4202B733573}" srcOrd="0" destOrd="0" presId="urn:microsoft.com/office/officeart/2005/8/layout/vList2"/>
    <dgm:cxn modelId="{7F3D241A-188D-4B20-9030-3F63B49480A0}" srcId="{992D88D4-A2EA-4FF4-B7CF-26EDFF3B878A}" destId="{B0CE89D7-F370-4AB7-9C1E-F9A2C0857ADD}" srcOrd="2" destOrd="0" parTransId="{18935A94-A118-4DBD-B639-AE8F1BFACE12}" sibTransId="{3D460C81-748B-4AA7-A540-9092AE8943D9}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47B0763-D405-4FB1-A890-47DB8A2346AA}" type="presOf" srcId="{B0CE89D7-F370-4AB7-9C1E-F9A2C0857ADD}" destId="{47CFD4BE-9D99-477E-AF65-A4202B733573}" srcOrd="0" destOrd="2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06DAF9B-25BA-44DF-B170-681EED658323}" srcId="{992D88D4-A2EA-4FF4-B7CF-26EDFF3B878A}" destId="{0C0CB5FE-81ED-4918-93CB-63D16E4E71A9}" srcOrd="0" destOrd="0" parTransId="{D420ED79-82D0-43B0-9158-8F9A821ED0F2}" sibTransId="{5119DF42-17A5-47C4-ADC8-C697B8A777A6}"/>
    <dgm:cxn modelId="{43880E9C-03F5-48BE-92C2-3D075542D57C}" type="presOf" srcId="{0BB76B06-AF24-4E9C-A95B-EC051F7E3D96}" destId="{AE7D32C7-1C03-458B-BB81-E9AE3BE1FBAA}" srcOrd="0" destOrd="3" presId="urn:microsoft.com/office/officeart/2005/8/layout/vList2"/>
    <dgm:cxn modelId="{6C43429F-EEE8-4207-B1E5-E134AF58C3F4}" srcId="{E415EB29-1686-4A6C-B792-3B791AD2805B}" destId="{0BB76B06-AF24-4E9C-A95B-EC051F7E3D96}" srcOrd="3" destOrd="0" parTransId="{9CE0C578-CFA2-4E39-8FBB-D9EA7204E144}" sibTransId="{38E06655-B608-452A-8840-24A0AD0825E0}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F3B049AF-17A4-46D9-85D9-506EC015B0D1}" srcId="{992D88D4-A2EA-4FF4-B7CF-26EDFF3B878A}" destId="{E70AB7A1-FF97-4F2B-9A0E-69C8C7F848FB}" srcOrd="1" destOrd="0" parTransId="{EBD56546-A615-4D74-8396-17C5A4CFC98D}" sibTransId="{6C526229-7C9C-4CD3-B46F-B0D142135C58}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4BF81FBE-5F23-4A8D-9E24-40C3D76D3A7E}" type="presOf" srcId="{E70AB7A1-FF97-4F2B-9A0E-69C8C7F848FB}" destId="{47CFD4BE-9D99-477E-AF65-A4202B733573}" srcOrd="0" destOrd="1" presId="urn:microsoft.com/office/officeart/2005/8/layout/vList2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FEB468E1-822C-4066-AF38-4EDB131C9A47}" type="presOf" srcId="{E0009277-F963-40C1-8918-6DDD2D8CC458}" destId="{AE7D32C7-1C03-458B-BB81-E9AE3BE1FBAA}" srcOrd="0" destOrd="1" presId="urn:microsoft.com/office/officeart/2005/8/layout/vList2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6458F7EF-F88F-40F6-8225-0A36B1547431}" srcId="{E415EB29-1686-4A6C-B792-3B791AD2805B}" destId="{E0009277-F963-40C1-8918-6DDD2D8CC458}" srcOrd="1" destOrd="0" parTransId="{30822157-81B0-4775-99CF-FD4EFD32CA86}" sibTransId="{38D42A55-68D1-47B1-BB63-0C10CCEF2D7C}"/>
    <dgm:cxn modelId="{64F911F5-38A7-4EB1-B6C6-A1A7C6ECB29E}" type="presOf" srcId="{75E6C2E0-A3B6-42C9-A8D9-FE4C04F95907}" destId="{AE7D32C7-1C03-458B-BB81-E9AE3BE1FBAA}" srcOrd="0" destOrd="2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3915CC08-CDAB-4660-BFD1-AE798C3040D9}" type="presParOf" srcId="{711AB6EF-DF00-4953-9BE5-20793DEBDE7E}" destId="{47CFD4BE-9D99-477E-AF65-A4202B733573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Petrojet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Jordan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6,000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Steel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ThyssenKrupp Industrial Solutions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30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Storage Bin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3FC5BF6-4C70-4EC0-9597-DE88422F788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E311AC-F254-4665-9C33-CE9C0F5F3A8F}">
      <dgm:prSet phldrT="[Text]"/>
      <dgm:spPr/>
      <dgm:t>
        <a:bodyPr/>
        <a:lstStyle/>
        <a:p>
          <a:r>
            <a:rPr lang="en-US"/>
            <a:t>Suez Steel Plant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CE64C33-B616-44D9-9037-9823BA2B1129}" type="parTrans" cxnId="{67658618-3887-49BA-B370-C562A3FC0C99}">
      <dgm:prSet/>
      <dgm:spPr/>
      <dgm:t>
        <a:bodyPr/>
        <a:lstStyle/>
        <a:p>
          <a:endParaRPr lang="en-US"/>
        </a:p>
      </dgm:t>
    </dgm:pt>
    <dgm:pt modelId="{4A79D2E9-AE27-44C9-A0F1-F4256A7591F5}" type="sibTrans" cxnId="{67658618-3887-49BA-B370-C562A3FC0C99}">
      <dgm:prSet/>
      <dgm:spPr/>
      <dgm:t>
        <a:bodyPr/>
        <a:lstStyle/>
        <a:p>
          <a:endParaRPr lang="en-US"/>
        </a:p>
      </dgm:t>
    </dgm:pt>
    <dgm:pt modelId="{62AC827F-6BFC-48CD-B568-518A47415747}">
      <dgm:prSet phldrT="[Text]"/>
      <dgm:spPr/>
      <dgm:t>
        <a:bodyPr/>
        <a:lstStyle/>
        <a:p>
          <a:r>
            <a:rPr lang="en-US" dirty="0"/>
            <a:t>Food City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A835225-C672-4351-9536-5B0EC5503FEC}" type="parTrans" cxnId="{DF85A22F-85DE-45C1-A8BD-CE46CBE59CD7}">
      <dgm:prSet/>
      <dgm:spPr/>
      <dgm:t>
        <a:bodyPr/>
        <a:lstStyle/>
        <a:p>
          <a:endParaRPr lang="en-US"/>
        </a:p>
      </dgm:t>
    </dgm:pt>
    <dgm:pt modelId="{E91790C8-63BE-4723-AB4E-C87E072FB2EA}" type="sibTrans" cxnId="{DF85A22F-85DE-45C1-A8BD-CE46CBE59CD7}">
      <dgm:prSet/>
      <dgm:spPr/>
      <dgm:t>
        <a:bodyPr/>
        <a:lstStyle/>
        <a:p>
          <a:endParaRPr lang="en-US"/>
        </a:p>
      </dgm:t>
    </dgm:pt>
    <dgm:pt modelId="{354072BD-753E-4CA1-A2F4-6941080EAD47}">
      <dgm:prSet phldrT="[Text]"/>
      <dgm:spPr/>
      <dgm:t>
        <a:bodyPr/>
        <a:lstStyle/>
        <a:p>
          <a:r>
            <a:rPr lang="en-US" dirty="0"/>
            <a:t>Nile Sugar Factory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74EB708-9411-4F77-9DD2-1339FF491C11}" type="parTrans" cxnId="{93A373EC-995B-4CB8-8C57-ECAB7B33CAB1}">
      <dgm:prSet/>
      <dgm:spPr/>
      <dgm:t>
        <a:bodyPr/>
        <a:lstStyle/>
        <a:p>
          <a:endParaRPr lang="en-US"/>
        </a:p>
      </dgm:t>
    </dgm:pt>
    <dgm:pt modelId="{7925F09C-D7E1-497A-A46C-207ED514064C}" type="sibTrans" cxnId="{93A373EC-995B-4CB8-8C57-ECAB7B33CAB1}">
      <dgm:prSet/>
      <dgm:spPr/>
      <dgm:t>
        <a:bodyPr/>
        <a:lstStyle/>
        <a:p>
          <a:endParaRPr lang="en-US"/>
        </a:p>
      </dgm:t>
    </dgm:pt>
    <dgm:pt modelId="{E9115978-BFAE-478C-A799-2755CC08AF30}">
      <dgm:prSet/>
      <dgm:spPr/>
      <dgm:t>
        <a:bodyPr/>
        <a:lstStyle/>
        <a:p>
          <a:r>
            <a:rPr lang="en-US" dirty="0" err="1"/>
            <a:t>Ezz</a:t>
          </a:r>
          <a:r>
            <a:rPr lang="en-US" dirty="0"/>
            <a:t> </a:t>
          </a:r>
          <a:r>
            <a:rPr lang="en-US" dirty="0" err="1"/>
            <a:t>Dekhila</a:t>
          </a:r>
          <a:r>
            <a:rPr lang="en-US" dirty="0"/>
            <a:t> Plant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728B2E3D-A2BB-4103-A90A-47BE656AED6B}" type="parTrans" cxnId="{E291F6D5-20B2-47A1-BE46-A81D190FED84}">
      <dgm:prSet/>
      <dgm:spPr/>
      <dgm:t>
        <a:bodyPr/>
        <a:lstStyle/>
        <a:p>
          <a:endParaRPr lang="en-US"/>
        </a:p>
      </dgm:t>
    </dgm:pt>
    <dgm:pt modelId="{63250914-65DF-474D-BAE3-4E7B92B01F8E}" type="sibTrans" cxnId="{E291F6D5-20B2-47A1-BE46-A81D190FED84}">
      <dgm:prSet/>
      <dgm:spPr/>
      <dgm:t>
        <a:bodyPr/>
        <a:lstStyle/>
        <a:p>
          <a:endParaRPr lang="en-US"/>
        </a:p>
      </dgm:t>
    </dgm:pt>
    <dgm:pt modelId="{17D6D6B0-BD98-4ACE-9BCB-6EC2B5EE78AB}">
      <dgm:prSet/>
      <dgm:spPr/>
      <dgm:t>
        <a:bodyPr/>
        <a:lstStyle/>
        <a:p>
          <a:r>
            <a:rPr lang="en-US" dirty="0"/>
            <a:t>Paper Factory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2AC04602-B15D-4900-9B1A-F58719BF3500}" type="parTrans" cxnId="{059471CE-BA34-4C2E-8932-00889A1DCF3B}">
      <dgm:prSet/>
      <dgm:spPr/>
      <dgm:t>
        <a:bodyPr/>
        <a:lstStyle/>
        <a:p>
          <a:endParaRPr lang="en-US"/>
        </a:p>
      </dgm:t>
    </dgm:pt>
    <dgm:pt modelId="{7F243B5D-F3FE-4BC3-A69D-1D5D67E33D70}" type="sibTrans" cxnId="{059471CE-BA34-4C2E-8932-00889A1DCF3B}">
      <dgm:prSet/>
      <dgm:spPr/>
      <dgm:t>
        <a:bodyPr/>
        <a:lstStyle/>
        <a:p>
          <a:endParaRPr lang="en-US"/>
        </a:p>
      </dgm:t>
    </dgm:pt>
    <dgm:pt modelId="{29F9A2BA-568E-44B3-9F20-F8A1A7AB6307}" type="pres">
      <dgm:prSet presAssocID="{B3FC5BF6-4C70-4EC0-9597-DE88422F788E}" presName="Name0" presStyleCnt="0">
        <dgm:presLayoutVars>
          <dgm:chMax val="7"/>
          <dgm:chPref val="7"/>
          <dgm:dir/>
        </dgm:presLayoutVars>
      </dgm:prSet>
      <dgm:spPr/>
    </dgm:pt>
    <dgm:pt modelId="{75E0167B-626A-434F-B3CE-6BF292293912}" type="pres">
      <dgm:prSet presAssocID="{B3FC5BF6-4C70-4EC0-9597-DE88422F788E}" presName="Name1" presStyleCnt="0"/>
      <dgm:spPr/>
    </dgm:pt>
    <dgm:pt modelId="{4CB66739-FDF5-450C-B6C5-3E5E903292DA}" type="pres">
      <dgm:prSet presAssocID="{B3FC5BF6-4C70-4EC0-9597-DE88422F788E}" presName="cycle" presStyleCnt="0"/>
      <dgm:spPr/>
    </dgm:pt>
    <dgm:pt modelId="{865AFE33-2E32-464E-9935-82F306B3058F}" type="pres">
      <dgm:prSet presAssocID="{B3FC5BF6-4C70-4EC0-9597-DE88422F788E}" presName="srcNode" presStyleLbl="node1" presStyleIdx="0" presStyleCnt="5"/>
      <dgm:spPr/>
    </dgm:pt>
    <dgm:pt modelId="{3B2A8827-2D95-4F54-A394-598112E61E49}" type="pres">
      <dgm:prSet presAssocID="{B3FC5BF6-4C70-4EC0-9597-DE88422F788E}" presName="conn" presStyleLbl="parChTrans1D2" presStyleIdx="0" presStyleCnt="1"/>
      <dgm:spPr/>
    </dgm:pt>
    <dgm:pt modelId="{ED52650D-A33C-43D8-96E1-E0CA3DF3505B}" type="pres">
      <dgm:prSet presAssocID="{B3FC5BF6-4C70-4EC0-9597-DE88422F788E}" presName="extraNode" presStyleLbl="node1" presStyleIdx="0" presStyleCnt="5"/>
      <dgm:spPr/>
    </dgm:pt>
    <dgm:pt modelId="{ED4728BD-006E-4DF7-B753-0F2A208F5150}" type="pres">
      <dgm:prSet presAssocID="{B3FC5BF6-4C70-4EC0-9597-DE88422F788E}" presName="dstNode" presStyleLbl="node1" presStyleIdx="0" presStyleCnt="5"/>
      <dgm:spPr/>
    </dgm:pt>
    <dgm:pt modelId="{2F4748D8-9782-45A9-AE0E-E0AF58B8466C}" type="pres">
      <dgm:prSet presAssocID="{3CE311AC-F254-4665-9C33-CE9C0F5F3A8F}" presName="text_1" presStyleLbl="node1" presStyleIdx="0" presStyleCnt="5">
        <dgm:presLayoutVars>
          <dgm:bulletEnabled val="1"/>
        </dgm:presLayoutVars>
      </dgm:prSet>
      <dgm:spPr/>
    </dgm:pt>
    <dgm:pt modelId="{1E10AE81-27C7-4964-9959-009EE24C208B}" type="pres">
      <dgm:prSet presAssocID="{3CE311AC-F254-4665-9C33-CE9C0F5F3A8F}" presName="accent_1" presStyleCnt="0"/>
      <dgm:spPr/>
    </dgm:pt>
    <dgm:pt modelId="{0312A346-9ADC-412A-8F91-8A0D3718B626}" type="pres">
      <dgm:prSet presAssocID="{3CE311AC-F254-4665-9C33-CE9C0F5F3A8F}" presName="accentRepeatNode" presStyleLbl="solidFgAcc1" presStyleIdx="0" presStyleCnt="5"/>
      <dgm:spPr/>
    </dgm:pt>
    <dgm:pt modelId="{5F1D4970-8529-4EAA-BA8C-6EFB4046B6C2}" type="pres">
      <dgm:prSet presAssocID="{62AC827F-6BFC-48CD-B568-518A47415747}" presName="text_2" presStyleLbl="node1" presStyleIdx="1" presStyleCnt="5">
        <dgm:presLayoutVars>
          <dgm:bulletEnabled val="1"/>
        </dgm:presLayoutVars>
      </dgm:prSet>
      <dgm:spPr/>
    </dgm:pt>
    <dgm:pt modelId="{40DBD075-A13C-444A-9F2C-E222838A55C2}" type="pres">
      <dgm:prSet presAssocID="{62AC827F-6BFC-48CD-B568-518A47415747}" presName="accent_2" presStyleCnt="0"/>
      <dgm:spPr/>
    </dgm:pt>
    <dgm:pt modelId="{7B0A5E69-5D0B-490C-9738-0D45A5BEE2B5}" type="pres">
      <dgm:prSet presAssocID="{62AC827F-6BFC-48CD-B568-518A47415747}" presName="accentRepeatNode" presStyleLbl="solidFgAcc1" presStyleIdx="1" presStyleCnt="5"/>
      <dgm:spPr/>
    </dgm:pt>
    <dgm:pt modelId="{1B7CA28D-47D6-4791-8945-D7C666A697D3}" type="pres">
      <dgm:prSet presAssocID="{354072BD-753E-4CA1-A2F4-6941080EAD47}" presName="text_3" presStyleLbl="node1" presStyleIdx="2" presStyleCnt="5">
        <dgm:presLayoutVars>
          <dgm:bulletEnabled val="1"/>
        </dgm:presLayoutVars>
      </dgm:prSet>
      <dgm:spPr/>
    </dgm:pt>
    <dgm:pt modelId="{C54C7CDD-C827-4A82-8EFB-9E3B6927DD69}" type="pres">
      <dgm:prSet presAssocID="{354072BD-753E-4CA1-A2F4-6941080EAD47}" presName="accent_3" presStyleCnt="0"/>
      <dgm:spPr/>
    </dgm:pt>
    <dgm:pt modelId="{1DDB11B4-16FB-496D-AE64-1A9948086CE3}" type="pres">
      <dgm:prSet presAssocID="{354072BD-753E-4CA1-A2F4-6941080EAD47}" presName="accentRepeatNode" presStyleLbl="solidFgAcc1" presStyleIdx="2" presStyleCnt="5"/>
      <dgm:spPr/>
    </dgm:pt>
    <dgm:pt modelId="{60AEB5B1-E25D-4069-87D3-BC72ADC351DB}" type="pres">
      <dgm:prSet presAssocID="{E9115978-BFAE-478C-A799-2755CC08AF30}" presName="text_4" presStyleLbl="node1" presStyleIdx="3" presStyleCnt="5">
        <dgm:presLayoutVars>
          <dgm:bulletEnabled val="1"/>
        </dgm:presLayoutVars>
      </dgm:prSet>
      <dgm:spPr/>
    </dgm:pt>
    <dgm:pt modelId="{A2AFB3D7-CAEF-4A3B-902C-1ACA0FD28BD6}" type="pres">
      <dgm:prSet presAssocID="{E9115978-BFAE-478C-A799-2755CC08AF30}" presName="accent_4" presStyleCnt="0"/>
      <dgm:spPr/>
    </dgm:pt>
    <dgm:pt modelId="{3A2A76FC-81B3-46D4-AAC7-592DAC778287}" type="pres">
      <dgm:prSet presAssocID="{E9115978-BFAE-478C-A799-2755CC08AF30}" presName="accentRepeatNode" presStyleLbl="solidFgAcc1" presStyleIdx="3" presStyleCnt="5"/>
      <dgm:spPr/>
    </dgm:pt>
    <dgm:pt modelId="{E191D4C2-C5F0-4CAD-B6BE-6FF2DA8A4D38}" type="pres">
      <dgm:prSet presAssocID="{17D6D6B0-BD98-4ACE-9BCB-6EC2B5EE78AB}" presName="text_5" presStyleLbl="node1" presStyleIdx="4" presStyleCnt="5">
        <dgm:presLayoutVars>
          <dgm:bulletEnabled val="1"/>
        </dgm:presLayoutVars>
      </dgm:prSet>
      <dgm:spPr/>
    </dgm:pt>
    <dgm:pt modelId="{F7969AE0-FA48-41E3-8D57-A5912D56582E}" type="pres">
      <dgm:prSet presAssocID="{17D6D6B0-BD98-4ACE-9BCB-6EC2B5EE78AB}" presName="accent_5" presStyleCnt="0"/>
      <dgm:spPr/>
    </dgm:pt>
    <dgm:pt modelId="{DB8BD9DB-972C-43B3-A6AF-084A6E5E2DF5}" type="pres">
      <dgm:prSet presAssocID="{17D6D6B0-BD98-4ACE-9BCB-6EC2B5EE78AB}" presName="accentRepeatNode" presStyleLbl="solidFgAcc1" presStyleIdx="4" presStyleCnt="5"/>
      <dgm:spPr/>
    </dgm:pt>
  </dgm:ptLst>
  <dgm:cxnLst>
    <dgm:cxn modelId="{0EF34000-54C6-4585-A92D-78D10404547B}" type="presOf" srcId="{62AC827F-6BFC-48CD-B568-518A47415747}" destId="{5F1D4970-8529-4EAA-BA8C-6EFB4046B6C2}" srcOrd="0" destOrd="0" presId="urn:microsoft.com/office/officeart/2008/layout/VerticalCurvedList"/>
    <dgm:cxn modelId="{D6888600-8A66-4EEF-8303-F51F335ACCBC}" type="presOf" srcId="{B3FC5BF6-4C70-4EC0-9597-DE88422F788E}" destId="{29F9A2BA-568E-44B3-9F20-F8A1A7AB6307}" srcOrd="0" destOrd="0" presId="urn:microsoft.com/office/officeart/2008/layout/VerticalCurvedList"/>
    <dgm:cxn modelId="{45793B02-0E7D-4EEE-9063-204F878001B1}" type="presOf" srcId="{354072BD-753E-4CA1-A2F4-6941080EAD47}" destId="{1B7CA28D-47D6-4791-8945-D7C666A697D3}" srcOrd="0" destOrd="0" presId="urn:microsoft.com/office/officeart/2008/layout/VerticalCurvedList"/>
    <dgm:cxn modelId="{67658618-3887-49BA-B370-C562A3FC0C99}" srcId="{B3FC5BF6-4C70-4EC0-9597-DE88422F788E}" destId="{3CE311AC-F254-4665-9C33-CE9C0F5F3A8F}" srcOrd="0" destOrd="0" parTransId="{3CE64C33-B616-44D9-9037-9823BA2B1129}" sibTransId="{4A79D2E9-AE27-44C9-A0F1-F4256A7591F5}"/>
    <dgm:cxn modelId="{DF85A22F-85DE-45C1-A8BD-CE46CBE59CD7}" srcId="{B3FC5BF6-4C70-4EC0-9597-DE88422F788E}" destId="{62AC827F-6BFC-48CD-B568-518A47415747}" srcOrd="1" destOrd="0" parTransId="{DA835225-C672-4351-9536-5B0EC5503FEC}" sibTransId="{E91790C8-63BE-4723-AB4E-C87E072FB2EA}"/>
    <dgm:cxn modelId="{86785736-DE71-4BC4-A255-C9DC359B4C75}" type="presOf" srcId="{3CE311AC-F254-4665-9C33-CE9C0F5F3A8F}" destId="{2F4748D8-9782-45A9-AE0E-E0AF58B8466C}" srcOrd="0" destOrd="0" presId="urn:microsoft.com/office/officeart/2008/layout/VerticalCurvedList"/>
    <dgm:cxn modelId="{8005C440-7FD2-4C41-8A9F-FA31FEFE02FA}" type="presOf" srcId="{4A79D2E9-AE27-44C9-A0F1-F4256A7591F5}" destId="{3B2A8827-2D95-4F54-A394-598112E61E49}" srcOrd="0" destOrd="0" presId="urn:microsoft.com/office/officeart/2008/layout/VerticalCurvedList"/>
    <dgm:cxn modelId="{BC0C8173-4212-4D31-BA55-091AC2919856}" type="presOf" srcId="{E9115978-BFAE-478C-A799-2755CC08AF30}" destId="{60AEB5B1-E25D-4069-87D3-BC72ADC351DB}" srcOrd="0" destOrd="0" presId="urn:microsoft.com/office/officeart/2008/layout/VerticalCurvedList"/>
    <dgm:cxn modelId="{4C5004CB-A976-4068-8B13-4317FAF9C3D8}" type="presOf" srcId="{17D6D6B0-BD98-4ACE-9BCB-6EC2B5EE78AB}" destId="{E191D4C2-C5F0-4CAD-B6BE-6FF2DA8A4D38}" srcOrd="0" destOrd="0" presId="urn:microsoft.com/office/officeart/2008/layout/VerticalCurvedList"/>
    <dgm:cxn modelId="{059471CE-BA34-4C2E-8932-00889A1DCF3B}" srcId="{B3FC5BF6-4C70-4EC0-9597-DE88422F788E}" destId="{17D6D6B0-BD98-4ACE-9BCB-6EC2B5EE78AB}" srcOrd="4" destOrd="0" parTransId="{2AC04602-B15D-4900-9B1A-F58719BF3500}" sibTransId="{7F243B5D-F3FE-4BC3-A69D-1D5D67E33D70}"/>
    <dgm:cxn modelId="{E291F6D5-20B2-47A1-BE46-A81D190FED84}" srcId="{B3FC5BF6-4C70-4EC0-9597-DE88422F788E}" destId="{E9115978-BFAE-478C-A799-2755CC08AF30}" srcOrd="3" destOrd="0" parTransId="{728B2E3D-A2BB-4103-A90A-47BE656AED6B}" sibTransId="{63250914-65DF-474D-BAE3-4E7B92B01F8E}"/>
    <dgm:cxn modelId="{93A373EC-995B-4CB8-8C57-ECAB7B33CAB1}" srcId="{B3FC5BF6-4C70-4EC0-9597-DE88422F788E}" destId="{354072BD-753E-4CA1-A2F4-6941080EAD47}" srcOrd="2" destOrd="0" parTransId="{E74EB708-9411-4F77-9DD2-1339FF491C11}" sibTransId="{7925F09C-D7E1-497A-A46C-207ED514064C}"/>
    <dgm:cxn modelId="{75D398AD-1498-4187-8541-9287CAF8E7C0}" type="presParOf" srcId="{29F9A2BA-568E-44B3-9F20-F8A1A7AB6307}" destId="{75E0167B-626A-434F-B3CE-6BF292293912}" srcOrd="0" destOrd="0" presId="urn:microsoft.com/office/officeart/2008/layout/VerticalCurvedList"/>
    <dgm:cxn modelId="{AE9E7A3B-AA87-44EE-BE8D-E3B0D2928157}" type="presParOf" srcId="{75E0167B-626A-434F-B3CE-6BF292293912}" destId="{4CB66739-FDF5-450C-B6C5-3E5E903292DA}" srcOrd="0" destOrd="0" presId="urn:microsoft.com/office/officeart/2008/layout/VerticalCurvedList"/>
    <dgm:cxn modelId="{7ACDB159-C429-44FC-8C3F-467C77B6202D}" type="presParOf" srcId="{4CB66739-FDF5-450C-B6C5-3E5E903292DA}" destId="{865AFE33-2E32-464E-9935-82F306B3058F}" srcOrd="0" destOrd="0" presId="urn:microsoft.com/office/officeart/2008/layout/VerticalCurvedList"/>
    <dgm:cxn modelId="{16957092-C980-478E-A6EC-60067407901B}" type="presParOf" srcId="{4CB66739-FDF5-450C-B6C5-3E5E903292DA}" destId="{3B2A8827-2D95-4F54-A394-598112E61E49}" srcOrd="1" destOrd="0" presId="urn:microsoft.com/office/officeart/2008/layout/VerticalCurvedList"/>
    <dgm:cxn modelId="{58A6AE12-3AE7-4618-81E3-65221E67DE01}" type="presParOf" srcId="{4CB66739-FDF5-450C-B6C5-3E5E903292DA}" destId="{ED52650D-A33C-43D8-96E1-E0CA3DF3505B}" srcOrd="2" destOrd="0" presId="urn:microsoft.com/office/officeart/2008/layout/VerticalCurvedList"/>
    <dgm:cxn modelId="{14703950-6E71-4797-A017-59FAAE804C95}" type="presParOf" srcId="{4CB66739-FDF5-450C-B6C5-3E5E903292DA}" destId="{ED4728BD-006E-4DF7-B753-0F2A208F5150}" srcOrd="3" destOrd="0" presId="urn:microsoft.com/office/officeart/2008/layout/VerticalCurvedList"/>
    <dgm:cxn modelId="{F2654CBD-0733-4D28-A431-0675159DE773}" type="presParOf" srcId="{75E0167B-626A-434F-B3CE-6BF292293912}" destId="{2F4748D8-9782-45A9-AE0E-E0AF58B8466C}" srcOrd="1" destOrd="0" presId="urn:microsoft.com/office/officeart/2008/layout/VerticalCurvedList"/>
    <dgm:cxn modelId="{91C7CDF3-CB37-4A11-8573-88B9720AEB32}" type="presParOf" srcId="{75E0167B-626A-434F-B3CE-6BF292293912}" destId="{1E10AE81-27C7-4964-9959-009EE24C208B}" srcOrd="2" destOrd="0" presId="urn:microsoft.com/office/officeart/2008/layout/VerticalCurvedList"/>
    <dgm:cxn modelId="{78FD6531-C62F-4062-BE0A-901C41053692}" type="presParOf" srcId="{1E10AE81-27C7-4964-9959-009EE24C208B}" destId="{0312A346-9ADC-412A-8F91-8A0D3718B626}" srcOrd="0" destOrd="0" presId="urn:microsoft.com/office/officeart/2008/layout/VerticalCurvedList"/>
    <dgm:cxn modelId="{C3357271-6FA5-41A8-91A6-6657E06C25C5}" type="presParOf" srcId="{75E0167B-626A-434F-B3CE-6BF292293912}" destId="{5F1D4970-8529-4EAA-BA8C-6EFB4046B6C2}" srcOrd="3" destOrd="0" presId="urn:microsoft.com/office/officeart/2008/layout/VerticalCurvedList"/>
    <dgm:cxn modelId="{F3FFAB7C-9741-4B67-A497-041192B83D00}" type="presParOf" srcId="{75E0167B-626A-434F-B3CE-6BF292293912}" destId="{40DBD075-A13C-444A-9F2C-E222838A55C2}" srcOrd="4" destOrd="0" presId="urn:microsoft.com/office/officeart/2008/layout/VerticalCurvedList"/>
    <dgm:cxn modelId="{AF31C28E-473D-4D0D-A553-48A1826BA401}" type="presParOf" srcId="{40DBD075-A13C-444A-9F2C-E222838A55C2}" destId="{7B0A5E69-5D0B-490C-9738-0D45A5BEE2B5}" srcOrd="0" destOrd="0" presId="urn:microsoft.com/office/officeart/2008/layout/VerticalCurvedList"/>
    <dgm:cxn modelId="{7DCD0BEF-BA8E-4F34-A79C-DA6AFF4D7BE4}" type="presParOf" srcId="{75E0167B-626A-434F-B3CE-6BF292293912}" destId="{1B7CA28D-47D6-4791-8945-D7C666A697D3}" srcOrd="5" destOrd="0" presId="urn:microsoft.com/office/officeart/2008/layout/VerticalCurvedList"/>
    <dgm:cxn modelId="{69260DD6-468E-43A0-B729-2D905B2655DB}" type="presParOf" srcId="{75E0167B-626A-434F-B3CE-6BF292293912}" destId="{C54C7CDD-C827-4A82-8EFB-9E3B6927DD69}" srcOrd="6" destOrd="0" presId="urn:microsoft.com/office/officeart/2008/layout/VerticalCurvedList"/>
    <dgm:cxn modelId="{3F7059F9-43E3-445C-8FEC-258BB709CB50}" type="presParOf" srcId="{C54C7CDD-C827-4A82-8EFB-9E3B6927DD69}" destId="{1DDB11B4-16FB-496D-AE64-1A9948086CE3}" srcOrd="0" destOrd="0" presId="urn:microsoft.com/office/officeart/2008/layout/VerticalCurvedList"/>
    <dgm:cxn modelId="{70BE9728-EFA1-48FE-A54C-B3B59BBB6F46}" type="presParOf" srcId="{75E0167B-626A-434F-B3CE-6BF292293912}" destId="{60AEB5B1-E25D-4069-87D3-BC72ADC351DB}" srcOrd="7" destOrd="0" presId="urn:microsoft.com/office/officeart/2008/layout/VerticalCurvedList"/>
    <dgm:cxn modelId="{CCC020B2-50AE-481D-B16F-88523F55A50E}" type="presParOf" srcId="{75E0167B-626A-434F-B3CE-6BF292293912}" destId="{A2AFB3D7-CAEF-4A3B-902C-1ACA0FD28BD6}" srcOrd="8" destOrd="0" presId="urn:microsoft.com/office/officeart/2008/layout/VerticalCurvedList"/>
    <dgm:cxn modelId="{23B186D6-8C75-422A-9CC6-985E4254D570}" type="presParOf" srcId="{A2AFB3D7-CAEF-4A3B-902C-1ACA0FD28BD6}" destId="{3A2A76FC-81B3-46D4-AAC7-592DAC778287}" srcOrd="0" destOrd="0" presId="urn:microsoft.com/office/officeart/2008/layout/VerticalCurvedList"/>
    <dgm:cxn modelId="{ADC145E3-0442-4D03-BA8A-7E6EB40CB6E7}" type="presParOf" srcId="{75E0167B-626A-434F-B3CE-6BF292293912}" destId="{E191D4C2-C5F0-4CAD-B6BE-6FF2DA8A4D38}" srcOrd="9" destOrd="0" presId="urn:microsoft.com/office/officeart/2008/layout/VerticalCurvedList"/>
    <dgm:cxn modelId="{1815436E-05B1-4E7E-B4B9-3623117E9ED1}" type="presParOf" srcId="{75E0167B-626A-434F-B3CE-6BF292293912}" destId="{F7969AE0-FA48-41E3-8D57-A5912D56582E}" srcOrd="10" destOrd="0" presId="urn:microsoft.com/office/officeart/2008/layout/VerticalCurvedList"/>
    <dgm:cxn modelId="{7245B2D9-A5D7-49AF-93E0-C9E72E880808}" type="presParOf" srcId="{F7969AE0-FA48-41E3-8D57-A5912D56582E}" destId="{DB8BD9DB-972C-43B3-A6AF-084A6E5E2DF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Suez Steel Co.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15,000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 &amp; Plate Works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576C55-071B-4CA1-B3D7-EAE2EE100EF1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Erection of mechanical equipment</a:t>
          </a:r>
        </a:p>
      </dgm:t>
    </dgm:pt>
    <dgm:pt modelId="{BAF55693-B1E8-4302-9D81-140DA682EF8B}" type="parTrans" cxnId="{1CF97403-008D-41C5-A622-2654A5EC6CB7}">
      <dgm:prSet/>
      <dgm:spPr/>
      <dgm:t>
        <a:bodyPr/>
        <a:lstStyle/>
        <a:p>
          <a:endParaRPr lang="en-US"/>
        </a:p>
      </dgm:t>
    </dgm:pt>
    <dgm:pt modelId="{ECB620C6-E87A-45CD-9164-A720E6DF3F4A}" type="sibTrans" cxnId="{1CF97403-008D-41C5-A622-2654A5EC6CB7}">
      <dgm:prSet/>
      <dgm:spPr/>
      <dgm:t>
        <a:bodyPr/>
        <a:lstStyle/>
        <a:p>
          <a:endParaRPr lang="en-US"/>
        </a:p>
      </dgm:t>
    </dgm:pt>
    <dgm:pt modelId="{8B883A02-6CF8-49B3-981F-394503E2990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 Piping</a:t>
          </a:r>
        </a:p>
      </dgm:t>
    </dgm:pt>
    <dgm:pt modelId="{A5C52275-7F62-42B8-A185-DBD64773CF6F}" type="parTrans" cxnId="{D22A3890-5D67-48EA-9F9A-E02D7DDB09E9}">
      <dgm:prSet/>
      <dgm:spPr/>
      <dgm:t>
        <a:bodyPr/>
        <a:lstStyle/>
        <a:p>
          <a:endParaRPr lang="en-US"/>
        </a:p>
      </dgm:t>
    </dgm:pt>
    <dgm:pt modelId="{8461523D-F2CC-47EC-86AE-4CC4588B7903}" type="sibTrans" cxnId="{D22A3890-5D67-48EA-9F9A-E02D7DDB09E9}">
      <dgm:prSet/>
      <dgm:spPr/>
      <dgm:t>
        <a:bodyPr/>
        <a:lstStyle/>
        <a:p>
          <a:endParaRPr lang="en-US"/>
        </a:p>
      </dgm:t>
    </dgm:pt>
    <dgm:pt modelId="{21C3243C-8BD8-4AF8-80A4-211C9596001F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Electrical &amp; instrumentation Equipment</a:t>
          </a:r>
        </a:p>
      </dgm:t>
    </dgm:pt>
    <dgm:pt modelId="{0B03D15E-3C6A-4A10-8908-FB9C03FE83FF}" type="parTrans" cxnId="{84CBB831-60BE-4E3E-A058-721FD42B0F65}">
      <dgm:prSet/>
      <dgm:spPr/>
      <dgm:t>
        <a:bodyPr/>
        <a:lstStyle/>
        <a:p>
          <a:endParaRPr lang="en-US"/>
        </a:p>
      </dgm:t>
    </dgm:pt>
    <dgm:pt modelId="{F4DC0687-90BD-44CC-B7DC-B7A06506C5A9}" type="sibTrans" cxnId="{84CBB831-60BE-4E3E-A058-721FD42B0F65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1CF97403-008D-41C5-A622-2654A5EC6CB7}" srcId="{E415EB29-1686-4A6C-B792-3B791AD2805B}" destId="{68576C55-071B-4CA1-B3D7-EAE2EE100EF1}" srcOrd="2" destOrd="0" parTransId="{BAF55693-B1E8-4302-9D81-140DA682EF8B}" sibTransId="{ECB620C6-E87A-45CD-9164-A720E6DF3F4A}"/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FD610B18-7D88-49D0-BF75-94053CF7A842}" type="presOf" srcId="{21C3243C-8BD8-4AF8-80A4-211C9596001F}" destId="{AE7D32C7-1C03-458B-BB81-E9AE3BE1FBAA}" srcOrd="0" destOrd="3" presId="urn:microsoft.com/office/officeart/2005/8/layout/vList2"/>
    <dgm:cxn modelId="{84CBB831-60BE-4E3E-A058-721FD42B0F65}" srcId="{E415EB29-1686-4A6C-B792-3B791AD2805B}" destId="{21C3243C-8BD8-4AF8-80A4-211C9596001F}" srcOrd="3" destOrd="0" parTransId="{0B03D15E-3C6A-4A10-8908-FB9C03FE83FF}" sibTransId="{F4DC0687-90BD-44CC-B7DC-B7A06506C5A9}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D22A3890-5D67-48EA-9F9A-E02D7DDB09E9}" srcId="{E415EB29-1686-4A6C-B792-3B791AD2805B}" destId="{8B883A02-6CF8-49B3-981F-394503E29903}" srcOrd="1" destOrd="0" parTransId="{A5C52275-7F62-42B8-A185-DBD64773CF6F}" sibTransId="{8461523D-F2CC-47EC-86AE-4CC4588B7903}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7FE74FC2-165E-4B2C-82D6-C86F6D2A7386}" type="presOf" srcId="{8B883A02-6CF8-49B3-981F-394503E29903}" destId="{AE7D32C7-1C03-458B-BB81-E9AE3BE1FBAA}" srcOrd="0" destOrd="1" presId="urn:microsoft.com/office/officeart/2005/8/layout/vList2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4C3F3EF3-E059-46E0-A0FA-E25440717290}" type="presOf" srcId="{68576C55-071B-4CA1-B3D7-EAE2EE100EF1}" destId="{AE7D32C7-1C03-458B-BB81-E9AE3BE1FBAA}" srcOrd="0" destOrd="2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Protection for Contracting &amp; Design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Sadat City - 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12,000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 &amp; Sandwich Panels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Nile Sugar Co.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7,000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883A02-6CF8-49B3-981F-394503E29903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 tanks</a:t>
          </a:r>
        </a:p>
      </dgm:t>
    </dgm:pt>
    <dgm:pt modelId="{A5C52275-7F62-42B8-A185-DBD64773CF6F}" type="parTrans" cxnId="{D22A3890-5D67-48EA-9F9A-E02D7DDB09E9}">
      <dgm:prSet/>
      <dgm:spPr/>
      <dgm:t>
        <a:bodyPr/>
        <a:lstStyle/>
        <a:p>
          <a:endParaRPr lang="en-US"/>
        </a:p>
      </dgm:t>
    </dgm:pt>
    <dgm:pt modelId="{8461523D-F2CC-47EC-86AE-4CC4588B7903}" type="sibTrans" cxnId="{D22A3890-5D67-48EA-9F9A-E02D7DDB09E9}">
      <dgm:prSet/>
      <dgm:spPr/>
      <dgm:t>
        <a:bodyPr/>
        <a:lstStyle/>
        <a:p>
          <a:endParaRPr lang="en-US"/>
        </a:p>
      </dgm:t>
    </dgm:pt>
    <dgm:pt modelId="{74C2285C-83A9-4F4E-BF3E-754EEBB69EE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Metal Cladding</a:t>
          </a:r>
        </a:p>
      </dgm:t>
    </dgm:pt>
    <dgm:pt modelId="{27B3F469-FC7C-4D6E-B8C1-0659E42A3F40}" type="parTrans" cxnId="{CA728A45-145D-479D-9789-1886CEFA03FC}">
      <dgm:prSet/>
      <dgm:spPr/>
      <dgm:t>
        <a:bodyPr/>
        <a:lstStyle/>
        <a:p>
          <a:endParaRPr lang="en-US"/>
        </a:p>
      </dgm:t>
    </dgm:pt>
    <dgm:pt modelId="{9E78E064-613B-44CB-B413-DA43762F5796}" type="sibTrans" cxnId="{CA728A45-145D-479D-9789-1886CEFA03FC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CA728A45-145D-479D-9789-1886CEFA03FC}" srcId="{E415EB29-1686-4A6C-B792-3B791AD2805B}" destId="{74C2285C-83A9-4F4E-BF3E-754EEBB69EEE}" srcOrd="2" destOrd="0" parTransId="{27B3F469-FC7C-4D6E-B8C1-0659E42A3F40}" sibTransId="{9E78E064-613B-44CB-B413-DA43762F5796}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D22A3890-5D67-48EA-9F9A-E02D7DDB09E9}" srcId="{E415EB29-1686-4A6C-B792-3B791AD2805B}" destId="{8B883A02-6CF8-49B3-981F-394503E29903}" srcOrd="1" destOrd="0" parTransId="{A5C52275-7F62-42B8-A185-DBD64773CF6F}" sibTransId="{8461523D-F2CC-47EC-86AE-4CC4588B7903}"/>
    <dgm:cxn modelId="{0DA8059B-EE3B-4A22-A0E4-79811F759E98}" type="presOf" srcId="{74C2285C-83A9-4F4E-BF3E-754EEBB69EEE}" destId="{AE7D32C7-1C03-458B-BB81-E9AE3BE1FBAA}" srcOrd="0" destOrd="2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7FE74FC2-165E-4B2C-82D6-C86F6D2A7386}" type="presOf" srcId="{8B883A02-6CF8-49B3-981F-394503E29903}" destId="{AE7D32C7-1C03-458B-BB81-E9AE3BE1FBAA}" srcOrd="0" destOrd="1" presId="urn:microsoft.com/office/officeart/2005/8/layout/vList2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EZZ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Dekhila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Co.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Alexandria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3,000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 &amp; Plate Works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Interpac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10 of Ramadan - 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720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Towers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A65136-B2E6-4C23-978A-D08ECD33C2F1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Tanks</a:t>
          </a:r>
        </a:p>
      </dgm:t>
    </dgm:pt>
    <dgm:pt modelId="{BC63E85B-AF31-4C82-906E-A71634A1D066}" type="parTrans" cxnId="{B3A11B2F-A367-454E-9C2F-2740B58BA994}">
      <dgm:prSet/>
      <dgm:spPr/>
      <dgm:t>
        <a:bodyPr/>
        <a:lstStyle/>
        <a:p>
          <a:endParaRPr lang="en-US"/>
        </a:p>
      </dgm:t>
    </dgm:pt>
    <dgm:pt modelId="{0E854701-189D-4903-B286-C86E45132B06}" type="sibTrans" cxnId="{B3A11B2F-A367-454E-9C2F-2740B58BA994}">
      <dgm:prSet/>
      <dgm:spPr/>
      <dgm:t>
        <a:bodyPr/>
        <a:lstStyle/>
        <a:p>
          <a:endParaRPr lang="en-US"/>
        </a:p>
      </dgm:t>
    </dgm:pt>
    <dgm:pt modelId="{34522B41-8A35-4139-A668-E8C2852FCB19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piping</a:t>
          </a:r>
        </a:p>
      </dgm:t>
    </dgm:pt>
    <dgm:pt modelId="{DB1E828E-60EF-4B12-9A86-7F361A495713}" type="parTrans" cxnId="{020D352F-BC3C-45BD-8D31-44C30B68727B}">
      <dgm:prSet/>
      <dgm:spPr/>
      <dgm:t>
        <a:bodyPr/>
        <a:lstStyle/>
        <a:p>
          <a:endParaRPr lang="en-US"/>
        </a:p>
      </dgm:t>
    </dgm:pt>
    <dgm:pt modelId="{5C82A166-95D4-4909-8000-3E79E869352B}" type="sibTrans" cxnId="{020D352F-BC3C-45BD-8D31-44C30B68727B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B3A11B2F-A367-454E-9C2F-2740B58BA994}" srcId="{E415EB29-1686-4A6C-B792-3B791AD2805B}" destId="{30A65136-B2E6-4C23-978A-D08ECD33C2F1}" srcOrd="1" destOrd="0" parTransId="{BC63E85B-AF31-4C82-906E-A71634A1D066}" sibTransId="{0E854701-189D-4903-B286-C86E45132B06}"/>
    <dgm:cxn modelId="{020D352F-BC3C-45BD-8D31-44C30B68727B}" srcId="{E415EB29-1686-4A6C-B792-3B791AD2805B}" destId="{34522B41-8A35-4139-A668-E8C2852FCB19}" srcOrd="2" destOrd="0" parTransId="{DB1E828E-60EF-4B12-9A86-7F361A495713}" sibTransId="{5C82A166-95D4-4909-8000-3E79E869352B}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935DB5B8-2878-4068-9B7C-B25DDD875997}" type="presOf" srcId="{34522B41-8A35-4139-A668-E8C2852FCB19}" destId="{AE7D32C7-1C03-458B-BB81-E9AE3BE1FBAA}" srcOrd="0" destOrd="2" presId="urn:microsoft.com/office/officeart/2005/8/layout/vList2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071CDB-F4D7-4170-AA08-1F91A73F2C5F}" type="presOf" srcId="{30A65136-B2E6-4C23-978A-D08ECD33C2F1}" destId="{AE7D32C7-1C03-458B-BB81-E9AE3BE1FBAA}" srcOrd="0" destOrd="1" presId="urn:microsoft.com/office/officeart/2005/8/layout/vList2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3FC5BF6-4C70-4EC0-9597-DE88422F788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E311AC-F254-4665-9C33-CE9C0F5F3A8F}">
      <dgm:prSet phldrT="[Text]"/>
      <dgm:spPr/>
      <dgm:t>
        <a:bodyPr/>
        <a:lstStyle/>
        <a:p>
          <a:r>
            <a:rPr lang="en-US" dirty="0"/>
            <a:t>Crude Oil Storage Tank Farm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CE64C33-B616-44D9-9037-9823BA2B1129}" type="parTrans" cxnId="{67658618-3887-49BA-B370-C562A3FC0C99}">
      <dgm:prSet/>
      <dgm:spPr/>
      <dgm:t>
        <a:bodyPr/>
        <a:lstStyle/>
        <a:p>
          <a:endParaRPr lang="en-US"/>
        </a:p>
      </dgm:t>
    </dgm:pt>
    <dgm:pt modelId="{4A79D2E9-AE27-44C9-A0F1-F4256A7591F5}" type="sibTrans" cxnId="{67658618-3887-49BA-B370-C562A3FC0C99}">
      <dgm:prSet/>
      <dgm:spPr/>
      <dgm:t>
        <a:bodyPr/>
        <a:lstStyle/>
        <a:p>
          <a:endParaRPr lang="en-US"/>
        </a:p>
      </dgm:t>
    </dgm:pt>
    <dgm:pt modelId="{354072BD-753E-4CA1-A2F4-6941080EAD47}">
      <dgm:prSet phldrT="[Text]"/>
      <dgm:spPr/>
      <dgm:t>
        <a:bodyPr/>
        <a:lstStyle/>
        <a:p>
          <a:r>
            <a:rPr lang="en-US" dirty="0" err="1"/>
            <a:t>Zohr</a:t>
          </a:r>
          <a:r>
            <a:rPr lang="en-US" dirty="0"/>
            <a:t> Project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E74EB708-9411-4F77-9DD2-1339FF491C11}" type="parTrans" cxnId="{93A373EC-995B-4CB8-8C57-ECAB7B33CAB1}">
      <dgm:prSet/>
      <dgm:spPr/>
      <dgm:t>
        <a:bodyPr/>
        <a:lstStyle/>
        <a:p>
          <a:endParaRPr lang="en-US"/>
        </a:p>
      </dgm:t>
    </dgm:pt>
    <dgm:pt modelId="{7925F09C-D7E1-497A-A46C-207ED514064C}" type="sibTrans" cxnId="{93A373EC-995B-4CB8-8C57-ECAB7B33CAB1}">
      <dgm:prSet/>
      <dgm:spPr/>
      <dgm:t>
        <a:bodyPr/>
        <a:lstStyle/>
        <a:p>
          <a:endParaRPr lang="en-US"/>
        </a:p>
      </dgm:t>
    </dgm:pt>
    <dgm:pt modelId="{6E7A3B5B-6F50-4A4B-A1AB-6ABD0FF17125}">
      <dgm:prSet/>
      <dgm:spPr/>
      <dgm:t>
        <a:bodyPr/>
        <a:lstStyle/>
        <a:p>
          <a:r>
            <a:rPr lang="en-US" dirty="0" err="1"/>
            <a:t>Qarun</a:t>
          </a:r>
          <a:r>
            <a:rPr lang="en-US" dirty="0"/>
            <a:t> Petroleum Project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4D0E511-74AD-4C96-B3E8-6D388CBB4EC7}" type="parTrans" cxnId="{24F3199F-0A20-48F0-927C-DE05F0656D85}">
      <dgm:prSet/>
      <dgm:spPr/>
      <dgm:t>
        <a:bodyPr/>
        <a:lstStyle/>
        <a:p>
          <a:endParaRPr lang="en-US"/>
        </a:p>
      </dgm:t>
    </dgm:pt>
    <dgm:pt modelId="{083220EA-F9BB-4BC1-A705-8BE5A5BB11E1}" type="sibTrans" cxnId="{24F3199F-0A20-48F0-927C-DE05F0656D85}">
      <dgm:prSet/>
      <dgm:spPr/>
      <dgm:t>
        <a:bodyPr/>
        <a:lstStyle/>
        <a:p>
          <a:endParaRPr lang="en-US"/>
        </a:p>
      </dgm:t>
    </dgm:pt>
    <dgm:pt modelId="{7745F506-020F-41F6-9A12-7E26B6E19CDF}">
      <dgm:prSet/>
      <dgm:spPr/>
      <dgm:t>
        <a:bodyPr/>
        <a:lstStyle/>
        <a:p>
          <a:r>
            <a:rPr lang="en-US"/>
            <a:t>Ras Ghareb Separators Skid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78D2B6FC-EAD3-426D-9781-4A6A6C7FC7F7}" type="parTrans" cxnId="{AE7FD66D-21EF-4845-B649-164EE97ACE15}">
      <dgm:prSet/>
      <dgm:spPr/>
      <dgm:t>
        <a:bodyPr/>
        <a:lstStyle/>
        <a:p>
          <a:endParaRPr lang="en-US"/>
        </a:p>
      </dgm:t>
    </dgm:pt>
    <dgm:pt modelId="{3EC1FDD2-33EA-4768-B52B-7DE2AC030BA9}" type="sibTrans" cxnId="{AE7FD66D-21EF-4845-B649-164EE97ACE15}">
      <dgm:prSet/>
      <dgm:spPr/>
      <dgm:t>
        <a:bodyPr/>
        <a:lstStyle/>
        <a:p>
          <a:endParaRPr lang="en-US"/>
        </a:p>
      </dgm:t>
    </dgm:pt>
    <dgm:pt modelId="{8B9FB133-DF17-4B7E-97D6-07E73E73185D}">
      <dgm:prSet phldrT="[Text]"/>
      <dgm:spPr/>
      <dgm:t>
        <a:bodyPr/>
        <a:lstStyle/>
        <a:p>
          <a:r>
            <a:rPr lang="en-US"/>
            <a:t>Dangote Oil Refinery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3E637FF5-8421-45D2-B954-8BD442F0F084}" type="parTrans" cxnId="{6D9E463E-CA12-4CC2-A321-CF13C1B85E32}">
      <dgm:prSet/>
      <dgm:spPr/>
      <dgm:t>
        <a:bodyPr/>
        <a:lstStyle/>
        <a:p>
          <a:endParaRPr lang="en-US"/>
        </a:p>
      </dgm:t>
    </dgm:pt>
    <dgm:pt modelId="{EDB3DCD2-C463-44CA-8CBC-A0BB62949603}" type="sibTrans" cxnId="{6D9E463E-CA12-4CC2-A321-CF13C1B85E32}">
      <dgm:prSet/>
      <dgm:spPr/>
      <dgm:t>
        <a:bodyPr/>
        <a:lstStyle/>
        <a:p>
          <a:endParaRPr lang="en-US"/>
        </a:p>
      </dgm:t>
    </dgm:pt>
    <dgm:pt modelId="{29F9A2BA-568E-44B3-9F20-F8A1A7AB6307}" type="pres">
      <dgm:prSet presAssocID="{B3FC5BF6-4C70-4EC0-9597-DE88422F788E}" presName="Name0" presStyleCnt="0">
        <dgm:presLayoutVars>
          <dgm:chMax val="7"/>
          <dgm:chPref val="7"/>
          <dgm:dir/>
        </dgm:presLayoutVars>
      </dgm:prSet>
      <dgm:spPr/>
    </dgm:pt>
    <dgm:pt modelId="{75E0167B-626A-434F-B3CE-6BF292293912}" type="pres">
      <dgm:prSet presAssocID="{B3FC5BF6-4C70-4EC0-9597-DE88422F788E}" presName="Name1" presStyleCnt="0"/>
      <dgm:spPr/>
    </dgm:pt>
    <dgm:pt modelId="{4CB66739-FDF5-450C-B6C5-3E5E903292DA}" type="pres">
      <dgm:prSet presAssocID="{B3FC5BF6-4C70-4EC0-9597-DE88422F788E}" presName="cycle" presStyleCnt="0"/>
      <dgm:spPr/>
    </dgm:pt>
    <dgm:pt modelId="{865AFE33-2E32-464E-9935-82F306B3058F}" type="pres">
      <dgm:prSet presAssocID="{B3FC5BF6-4C70-4EC0-9597-DE88422F788E}" presName="srcNode" presStyleLbl="node1" presStyleIdx="0" presStyleCnt="5"/>
      <dgm:spPr/>
    </dgm:pt>
    <dgm:pt modelId="{3B2A8827-2D95-4F54-A394-598112E61E49}" type="pres">
      <dgm:prSet presAssocID="{B3FC5BF6-4C70-4EC0-9597-DE88422F788E}" presName="conn" presStyleLbl="parChTrans1D2" presStyleIdx="0" presStyleCnt="1"/>
      <dgm:spPr/>
    </dgm:pt>
    <dgm:pt modelId="{ED52650D-A33C-43D8-96E1-E0CA3DF3505B}" type="pres">
      <dgm:prSet presAssocID="{B3FC5BF6-4C70-4EC0-9597-DE88422F788E}" presName="extraNode" presStyleLbl="node1" presStyleIdx="0" presStyleCnt="5"/>
      <dgm:spPr/>
    </dgm:pt>
    <dgm:pt modelId="{ED4728BD-006E-4DF7-B753-0F2A208F5150}" type="pres">
      <dgm:prSet presAssocID="{B3FC5BF6-4C70-4EC0-9597-DE88422F788E}" presName="dstNode" presStyleLbl="node1" presStyleIdx="0" presStyleCnt="5"/>
      <dgm:spPr/>
    </dgm:pt>
    <dgm:pt modelId="{2F4748D8-9782-45A9-AE0E-E0AF58B8466C}" type="pres">
      <dgm:prSet presAssocID="{3CE311AC-F254-4665-9C33-CE9C0F5F3A8F}" presName="text_1" presStyleLbl="node1" presStyleIdx="0" presStyleCnt="5">
        <dgm:presLayoutVars>
          <dgm:bulletEnabled val="1"/>
        </dgm:presLayoutVars>
      </dgm:prSet>
      <dgm:spPr/>
    </dgm:pt>
    <dgm:pt modelId="{1E10AE81-27C7-4964-9959-009EE24C208B}" type="pres">
      <dgm:prSet presAssocID="{3CE311AC-F254-4665-9C33-CE9C0F5F3A8F}" presName="accent_1" presStyleCnt="0"/>
      <dgm:spPr/>
    </dgm:pt>
    <dgm:pt modelId="{0312A346-9ADC-412A-8F91-8A0D3718B626}" type="pres">
      <dgm:prSet presAssocID="{3CE311AC-F254-4665-9C33-CE9C0F5F3A8F}" presName="accentRepeatNode" presStyleLbl="solidFgAcc1" presStyleIdx="0" presStyleCnt="5"/>
      <dgm:spPr/>
    </dgm:pt>
    <dgm:pt modelId="{530ECD38-7910-4303-945E-EE1E3859B051}" type="pres">
      <dgm:prSet presAssocID="{354072BD-753E-4CA1-A2F4-6941080EAD47}" presName="text_2" presStyleLbl="node1" presStyleIdx="1" presStyleCnt="5">
        <dgm:presLayoutVars>
          <dgm:bulletEnabled val="1"/>
        </dgm:presLayoutVars>
      </dgm:prSet>
      <dgm:spPr/>
    </dgm:pt>
    <dgm:pt modelId="{9923E72C-4A59-4C62-9289-82505B6EEEE7}" type="pres">
      <dgm:prSet presAssocID="{354072BD-753E-4CA1-A2F4-6941080EAD47}" presName="accent_2" presStyleCnt="0"/>
      <dgm:spPr/>
    </dgm:pt>
    <dgm:pt modelId="{1DDB11B4-16FB-496D-AE64-1A9948086CE3}" type="pres">
      <dgm:prSet presAssocID="{354072BD-753E-4CA1-A2F4-6941080EAD47}" presName="accentRepeatNode" presStyleLbl="solidFgAcc1" presStyleIdx="1" presStyleCnt="5"/>
      <dgm:spPr/>
    </dgm:pt>
    <dgm:pt modelId="{D2504338-C44A-44EC-B987-15AD111732C6}" type="pres">
      <dgm:prSet presAssocID="{8B9FB133-DF17-4B7E-97D6-07E73E73185D}" presName="text_3" presStyleLbl="node1" presStyleIdx="2" presStyleCnt="5">
        <dgm:presLayoutVars>
          <dgm:bulletEnabled val="1"/>
        </dgm:presLayoutVars>
      </dgm:prSet>
      <dgm:spPr/>
    </dgm:pt>
    <dgm:pt modelId="{E35898E1-8427-4C58-9240-4596B2018BD7}" type="pres">
      <dgm:prSet presAssocID="{8B9FB133-DF17-4B7E-97D6-07E73E73185D}" presName="accent_3" presStyleCnt="0"/>
      <dgm:spPr/>
    </dgm:pt>
    <dgm:pt modelId="{6E032B6D-96D6-408A-9971-D8031D377D2E}" type="pres">
      <dgm:prSet presAssocID="{8B9FB133-DF17-4B7E-97D6-07E73E73185D}" presName="accentRepeatNode" presStyleLbl="solidFgAcc1" presStyleIdx="2" presStyleCnt="5"/>
      <dgm:spPr/>
    </dgm:pt>
    <dgm:pt modelId="{73FBE990-15F3-4FCF-9F16-12F464F53D5B}" type="pres">
      <dgm:prSet presAssocID="{6E7A3B5B-6F50-4A4B-A1AB-6ABD0FF17125}" presName="text_4" presStyleLbl="node1" presStyleIdx="3" presStyleCnt="5">
        <dgm:presLayoutVars>
          <dgm:bulletEnabled val="1"/>
        </dgm:presLayoutVars>
      </dgm:prSet>
      <dgm:spPr/>
    </dgm:pt>
    <dgm:pt modelId="{74367A6D-7CE7-4734-8282-C79320222EE0}" type="pres">
      <dgm:prSet presAssocID="{6E7A3B5B-6F50-4A4B-A1AB-6ABD0FF17125}" presName="accent_4" presStyleCnt="0"/>
      <dgm:spPr/>
    </dgm:pt>
    <dgm:pt modelId="{BB7B30C6-52F4-45CE-8B60-D79BA552765B}" type="pres">
      <dgm:prSet presAssocID="{6E7A3B5B-6F50-4A4B-A1AB-6ABD0FF17125}" presName="accentRepeatNode" presStyleLbl="solidFgAcc1" presStyleIdx="3" presStyleCnt="5"/>
      <dgm:spPr/>
    </dgm:pt>
    <dgm:pt modelId="{46CAC2D3-0030-47EB-A370-71A1F252BB2C}" type="pres">
      <dgm:prSet presAssocID="{7745F506-020F-41F6-9A12-7E26B6E19CDF}" presName="text_5" presStyleLbl="node1" presStyleIdx="4" presStyleCnt="5">
        <dgm:presLayoutVars>
          <dgm:bulletEnabled val="1"/>
        </dgm:presLayoutVars>
      </dgm:prSet>
      <dgm:spPr/>
    </dgm:pt>
    <dgm:pt modelId="{459F0B80-6843-4743-BFC9-B718B1C7860D}" type="pres">
      <dgm:prSet presAssocID="{7745F506-020F-41F6-9A12-7E26B6E19CDF}" presName="accent_5" presStyleCnt="0"/>
      <dgm:spPr/>
    </dgm:pt>
    <dgm:pt modelId="{4D536DC0-B431-43D8-A122-DEBAB508E6E3}" type="pres">
      <dgm:prSet presAssocID="{7745F506-020F-41F6-9A12-7E26B6E19CDF}" presName="accentRepeatNode" presStyleLbl="solidFgAcc1" presStyleIdx="4" presStyleCnt="5"/>
      <dgm:spPr/>
    </dgm:pt>
  </dgm:ptLst>
  <dgm:cxnLst>
    <dgm:cxn modelId="{D6888600-8A66-4EEF-8303-F51F335ACCBC}" type="presOf" srcId="{B3FC5BF6-4C70-4EC0-9597-DE88422F788E}" destId="{29F9A2BA-568E-44B3-9F20-F8A1A7AB6307}" srcOrd="0" destOrd="0" presId="urn:microsoft.com/office/officeart/2008/layout/VerticalCurvedList"/>
    <dgm:cxn modelId="{FB57350C-49A1-4AA8-8E8B-A802E16203A1}" type="presOf" srcId="{354072BD-753E-4CA1-A2F4-6941080EAD47}" destId="{530ECD38-7910-4303-945E-EE1E3859B051}" srcOrd="0" destOrd="0" presId="urn:microsoft.com/office/officeart/2008/layout/VerticalCurvedList"/>
    <dgm:cxn modelId="{67658618-3887-49BA-B370-C562A3FC0C99}" srcId="{B3FC5BF6-4C70-4EC0-9597-DE88422F788E}" destId="{3CE311AC-F254-4665-9C33-CE9C0F5F3A8F}" srcOrd="0" destOrd="0" parTransId="{3CE64C33-B616-44D9-9037-9823BA2B1129}" sibTransId="{4A79D2E9-AE27-44C9-A0F1-F4256A7591F5}"/>
    <dgm:cxn modelId="{86785736-DE71-4BC4-A255-C9DC359B4C75}" type="presOf" srcId="{3CE311AC-F254-4665-9C33-CE9C0F5F3A8F}" destId="{2F4748D8-9782-45A9-AE0E-E0AF58B8466C}" srcOrd="0" destOrd="0" presId="urn:microsoft.com/office/officeart/2008/layout/VerticalCurvedList"/>
    <dgm:cxn modelId="{6D9E463E-CA12-4CC2-A321-CF13C1B85E32}" srcId="{B3FC5BF6-4C70-4EC0-9597-DE88422F788E}" destId="{8B9FB133-DF17-4B7E-97D6-07E73E73185D}" srcOrd="2" destOrd="0" parTransId="{3E637FF5-8421-45D2-B954-8BD442F0F084}" sibTransId="{EDB3DCD2-C463-44CA-8CBC-A0BB62949603}"/>
    <dgm:cxn modelId="{8005C440-7FD2-4C41-8A9F-FA31FEFE02FA}" type="presOf" srcId="{4A79D2E9-AE27-44C9-A0F1-F4256A7591F5}" destId="{3B2A8827-2D95-4F54-A394-598112E61E49}" srcOrd="0" destOrd="0" presId="urn:microsoft.com/office/officeart/2008/layout/VerticalCurvedList"/>
    <dgm:cxn modelId="{8053FE62-5F36-4AFC-914B-DDFEC5FF08EE}" type="presOf" srcId="{8B9FB133-DF17-4B7E-97D6-07E73E73185D}" destId="{D2504338-C44A-44EC-B987-15AD111732C6}" srcOrd="0" destOrd="0" presId="urn:microsoft.com/office/officeart/2008/layout/VerticalCurvedList"/>
    <dgm:cxn modelId="{BBB1F347-5DBA-4FA2-ABCA-48F1D07CBBDD}" type="presOf" srcId="{6E7A3B5B-6F50-4A4B-A1AB-6ABD0FF17125}" destId="{73FBE990-15F3-4FCF-9F16-12F464F53D5B}" srcOrd="0" destOrd="0" presId="urn:microsoft.com/office/officeart/2008/layout/VerticalCurvedList"/>
    <dgm:cxn modelId="{AE7FD66D-21EF-4845-B649-164EE97ACE15}" srcId="{B3FC5BF6-4C70-4EC0-9597-DE88422F788E}" destId="{7745F506-020F-41F6-9A12-7E26B6E19CDF}" srcOrd="4" destOrd="0" parTransId="{78D2B6FC-EAD3-426D-9781-4A6A6C7FC7F7}" sibTransId="{3EC1FDD2-33EA-4768-B52B-7DE2AC030BA9}"/>
    <dgm:cxn modelId="{C3F3EB7E-33EA-4873-89B5-E7BAB682D6E3}" type="presOf" srcId="{7745F506-020F-41F6-9A12-7E26B6E19CDF}" destId="{46CAC2D3-0030-47EB-A370-71A1F252BB2C}" srcOrd="0" destOrd="0" presId="urn:microsoft.com/office/officeart/2008/layout/VerticalCurvedList"/>
    <dgm:cxn modelId="{24F3199F-0A20-48F0-927C-DE05F0656D85}" srcId="{B3FC5BF6-4C70-4EC0-9597-DE88422F788E}" destId="{6E7A3B5B-6F50-4A4B-A1AB-6ABD0FF17125}" srcOrd="3" destOrd="0" parTransId="{F4D0E511-74AD-4C96-B3E8-6D388CBB4EC7}" sibTransId="{083220EA-F9BB-4BC1-A705-8BE5A5BB11E1}"/>
    <dgm:cxn modelId="{93A373EC-995B-4CB8-8C57-ECAB7B33CAB1}" srcId="{B3FC5BF6-4C70-4EC0-9597-DE88422F788E}" destId="{354072BD-753E-4CA1-A2F4-6941080EAD47}" srcOrd="1" destOrd="0" parTransId="{E74EB708-9411-4F77-9DD2-1339FF491C11}" sibTransId="{7925F09C-D7E1-497A-A46C-207ED514064C}"/>
    <dgm:cxn modelId="{75D398AD-1498-4187-8541-9287CAF8E7C0}" type="presParOf" srcId="{29F9A2BA-568E-44B3-9F20-F8A1A7AB6307}" destId="{75E0167B-626A-434F-B3CE-6BF292293912}" srcOrd="0" destOrd="0" presId="urn:microsoft.com/office/officeart/2008/layout/VerticalCurvedList"/>
    <dgm:cxn modelId="{AE9E7A3B-AA87-44EE-BE8D-E3B0D2928157}" type="presParOf" srcId="{75E0167B-626A-434F-B3CE-6BF292293912}" destId="{4CB66739-FDF5-450C-B6C5-3E5E903292DA}" srcOrd="0" destOrd="0" presId="urn:microsoft.com/office/officeart/2008/layout/VerticalCurvedList"/>
    <dgm:cxn modelId="{7ACDB159-C429-44FC-8C3F-467C77B6202D}" type="presParOf" srcId="{4CB66739-FDF5-450C-B6C5-3E5E903292DA}" destId="{865AFE33-2E32-464E-9935-82F306B3058F}" srcOrd="0" destOrd="0" presId="urn:microsoft.com/office/officeart/2008/layout/VerticalCurvedList"/>
    <dgm:cxn modelId="{16957092-C980-478E-A6EC-60067407901B}" type="presParOf" srcId="{4CB66739-FDF5-450C-B6C5-3E5E903292DA}" destId="{3B2A8827-2D95-4F54-A394-598112E61E49}" srcOrd="1" destOrd="0" presId="urn:microsoft.com/office/officeart/2008/layout/VerticalCurvedList"/>
    <dgm:cxn modelId="{58A6AE12-3AE7-4618-81E3-65221E67DE01}" type="presParOf" srcId="{4CB66739-FDF5-450C-B6C5-3E5E903292DA}" destId="{ED52650D-A33C-43D8-96E1-E0CA3DF3505B}" srcOrd="2" destOrd="0" presId="urn:microsoft.com/office/officeart/2008/layout/VerticalCurvedList"/>
    <dgm:cxn modelId="{14703950-6E71-4797-A017-59FAAE804C95}" type="presParOf" srcId="{4CB66739-FDF5-450C-B6C5-3E5E903292DA}" destId="{ED4728BD-006E-4DF7-B753-0F2A208F5150}" srcOrd="3" destOrd="0" presId="urn:microsoft.com/office/officeart/2008/layout/VerticalCurvedList"/>
    <dgm:cxn modelId="{F2654CBD-0733-4D28-A431-0675159DE773}" type="presParOf" srcId="{75E0167B-626A-434F-B3CE-6BF292293912}" destId="{2F4748D8-9782-45A9-AE0E-E0AF58B8466C}" srcOrd="1" destOrd="0" presId="urn:microsoft.com/office/officeart/2008/layout/VerticalCurvedList"/>
    <dgm:cxn modelId="{91C7CDF3-CB37-4A11-8573-88B9720AEB32}" type="presParOf" srcId="{75E0167B-626A-434F-B3CE-6BF292293912}" destId="{1E10AE81-27C7-4964-9959-009EE24C208B}" srcOrd="2" destOrd="0" presId="urn:microsoft.com/office/officeart/2008/layout/VerticalCurvedList"/>
    <dgm:cxn modelId="{78FD6531-C62F-4062-BE0A-901C41053692}" type="presParOf" srcId="{1E10AE81-27C7-4964-9959-009EE24C208B}" destId="{0312A346-9ADC-412A-8F91-8A0D3718B626}" srcOrd="0" destOrd="0" presId="urn:microsoft.com/office/officeart/2008/layout/VerticalCurvedList"/>
    <dgm:cxn modelId="{25EED347-156D-4CD8-B4A9-EB10B2058613}" type="presParOf" srcId="{75E0167B-626A-434F-B3CE-6BF292293912}" destId="{530ECD38-7910-4303-945E-EE1E3859B051}" srcOrd="3" destOrd="0" presId="urn:microsoft.com/office/officeart/2008/layout/VerticalCurvedList"/>
    <dgm:cxn modelId="{2FDE7F27-933B-4AB7-8867-DEE3EF319D3E}" type="presParOf" srcId="{75E0167B-626A-434F-B3CE-6BF292293912}" destId="{9923E72C-4A59-4C62-9289-82505B6EEEE7}" srcOrd="4" destOrd="0" presId="urn:microsoft.com/office/officeart/2008/layout/VerticalCurvedList"/>
    <dgm:cxn modelId="{9043F445-770E-4B12-AE58-174F9421C306}" type="presParOf" srcId="{9923E72C-4A59-4C62-9289-82505B6EEEE7}" destId="{1DDB11B4-16FB-496D-AE64-1A9948086CE3}" srcOrd="0" destOrd="0" presId="urn:microsoft.com/office/officeart/2008/layout/VerticalCurvedList"/>
    <dgm:cxn modelId="{753948A2-6BB1-41C2-B3A1-A0B778EBB376}" type="presParOf" srcId="{75E0167B-626A-434F-B3CE-6BF292293912}" destId="{D2504338-C44A-44EC-B987-15AD111732C6}" srcOrd="5" destOrd="0" presId="urn:microsoft.com/office/officeart/2008/layout/VerticalCurvedList"/>
    <dgm:cxn modelId="{A59F9B53-B83A-47AE-BB2E-BA879CFC1A0A}" type="presParOf" srcId="{75E0167B-626A-434F-B3CE-6BF292293912}" destId="{E35898E1-8427-4C58-9240-4596B2018BD7}" srcOrd="6" destOrd="0" presId="urn:microsoft.com/office/officeart/2008/layout/VerticalCurvedList"/>
    <dgm:cxn modelId="{3DC20478-F41D-47BA-8AA5-18AFD247C411}" type="presParOf" srcId="{E35898E1-8427-4C58-9240-4596B2018BD7}" destId="{6E032B6D-96D6-408A-9971-D8031D377D2E}" srcOrd="0" destOrd="0" presId="urn:microsoft.com/office/officeart/2008/layout/VerticalCurvedList"/>
    <dgm:cxn modelId="{10CA3EE1-0C82-476D-8B31-483E28D20A24}" type="presParOf" srcId="{75E0167B-626A-434F-B3CE-6BF292293912}" destId="{73FBE990-15F3-4FCF-9F16-12F464F53D5B}" srcOrd="7" destOrd="0" presId="urn:microsoft.com/office/officeart/2008/layout/VerticalCurvedList"/>
    <dgm:cxn modelId="{994812CC-78A3-43D7-AA5D-D83F5627ACC9}" type="presParOf" srcId="{75E0167B-626A-434F-B3CE-6BF292293912}" destId="{74367A6D-7CE7-4734-8282-C79320222EE0}" srcOrd="8" destOrd="0" presId="urn:microsoft.com/office/officeart/2008/layout/VerticalCurvedList"/>
    <dgm:cxn modelId="{7587967C-FE81-400D-9632-469AE16D2146}" type="presParOf" srcId="{74367A6D-7CE7-4734-8282-C79320222EE0}" destId="{BB7B30C6-52F4-45CE-8B60-D79BA552765B}" srcOrd="0" destOrd="0" presId="urn:microsoft.com/office/officeart/2008/layout/VerticalCurvedList"/>
    <dgm:cxn modelId="{C15C1905-BB13-4A5D-965E-9A69C727CDEF}" type="presParOf" srcId="{75E0167B-626A-434F-B3CE-6BF292293912}" destId="{46CAC2D3-0030-47EB-A370-71A1F252BB2C}" srcOrd="9" destOrd="0" presId="urn:microsoft.com/office/officeart/2008/layout/VerticalCurvedList"/>
    <dgm:cxn modelId="{6C928513-BCDD-42FF-A666-90E4DC50E73A}" type="presParOf" srcId="{75E0167B-626A-434F-B3CE-6BF292293912}" destId="{459F0B80-6843-4743-BFC9-B718B1C7860D}" srcOrd="10" destOrd="0" presId="urn:microsoft.com/office/officeart/2008/layout/VerticalCurvedList"/>
    <dgm:cxn modelId="{7687242A-243E-47C0-8959-FC89A51FAB9A}" type="presParOf" srcId="{459F0B80-6843-4743-BFC9-B718B1C7860D}" destId="{4D536DC0-B431-43D8-A122-DEBAB508E6E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Wadi El Nile Co.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Beni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Suef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11,500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EA2D1F-BA76-462B-AF80-4612F2DE6F84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BSD Equipment</a:t>
          </a:r>
        </a:p>
      </dgm:t>
    </dgm:pt>
    <dgm:pt modelId="{D6FBE259-645F-4137-B465-DCA12002EB4E}" type="parTrans" cxnId="{A2D1C7C0-9AC3-4AAB-B6C6-BF8756768AC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E13D70-900F-4FEE-808B-0F7307EA9AB8}" type="sibTrans" cxnId="{A2D1C7C0-9AC3-4AAB-B6C6-BF8756768AC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94FC81-0AF4-40F6-94F9-0F1714495BD5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Ducts</a:t>
          </a:r>
        </a:p>
      </dgm:t>
    </dgm:pt>
    <dgm:pt modelId="{2D70FE09-C1E0-4EE1-80F4-29D8DD442223}" type="parTrans" cxnId="{76C7576E-49BB-4D75-A33E-5E7F8C95CE7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C835EF-1514-44A7-9211-BDB5450C6570}" type="sibTrans" cxnId="{76C7576E-49BB-4D75-A33E-5E7F8C95CE7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670863-B1E4-4F71-A986-AD05BEEF283C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Erection of mechanical equipment</a:t>
          </a:r>
        </a:p>
      </dgm:t>
    </dgm:pt>
    <dgm:pt modelId="{DC21E92C-72AE-4582-B6D4-5A027C0C18B1}" type="parTrans" cxnId="{74497ECE-1F89-4EE4-95E2-0D0B6C29068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D3DEF8-BD88-46BA-88DA-E6F8503EDBD5}" type="sibTrans" cxnId="{74497ECE-1F89-4EE4-95E2-0D0B6C29068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0F7AA067-3AE2-45CC-B9BF-5DB4B82186C3}" type="presOf" srcId="{6CEA2D1F-BA76-462B-AF80-4612F2DE6F84}" destId="{AE7D32C7-1C03-458B-BB81-E9AE3BE1FBAA}" srcOrd="0" destOrd="1" presId="urn:microsoft.com/office/officeart/2005/8/layout/vList2"/>
    <dgm:cxn modelId="{76C7576E-49BB-4D75-A33E-5E7F8C95CE71}" srcId="{E415EB29-1686-4A6C-B792-3B791AD2805B}" destId="{8D94FC81-0AF4-40F6-94F9-0F1714495BD5}" srcOrd="2" destOrd="0" parTransId="{2D70FE09-C1E0-4EE1-80F4-29D8DD442223}" sibTransId="{77C835EF-1514-44A7-9211-BDB5450C6570}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4B2A58A5-33D7-4301-AE07-7C80B00B2CDE}" type="presOf" srcId="{00670863-B1E4-4F71-A986-AD05BEEF283C}" destId="{AE7D32C7-1C03-458B-BB81-E9AE3BE1FBAA}" srcOrd="0" destOrd="3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A2D1C7C0-9AC3-4AAB-B6C6-BF8756768AC5}" srcId="{E415EB29-1686-4A6C-B792-3B791AD2805B}" destId="{6CEA2D1F-BA76-462B-AF80-4612F2DE6F84}" srcOrd="1" destOrd="0" parTransId="{D6FBE259-645F-4137-B465-DCA12002EB4E}" sibTransId="{44E13D70-900F-4FEE-808B-0F7307EA9AB8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D9637C7-3ADC-46A8-BDFC-EDB1FAE294BA}" type="presOf" srcId="{8D94FC81-0AF4-40F6-94F9-0F1714495BD5}" destId="{AE7D32C7-1C03-458B-BB81-E9AE3BE1FBAA}" srcOrd="0" destOrd="2" presId="urn:microsoft.com/office/officeart/2005/8/layout/vList2"/>
    <dgm:cxn modelId="{74497ECE-1F89-4EE4-95E2-0D0B6C290684}" srcId="{E415EB29-1686-4A6C-B792-3B791AD2805B}" destId="{00670863-B1E4-4F71-A986-AD05BEEF283C}" srcOrd="3" destOrd="0" parTransId="{DC21E92C-72AE-4582-B6D4-5A027C0C18B1}" sibTransId="{56D3DEF8-BD88-46BA-88DA-E6F8503EDBD5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Petrojet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Suez - 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3,400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Erection of Crude Oil Tanks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Petrojet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2,800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Steel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John Zink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Nigeria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1,200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Stacks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AA63CF-7574-4B43-A82F-1024F7CE5D7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Incinerators Chamber</a:t>
          </a:r>
        </a:p>
      </dgm:t>
    </dgm:pt>
    <dgm:pt modelId="{DE6DA615-89F6-4229-BAC3-4A27D3ADFE29}" type="parTrans" cxnId="{ACFF6FDA-3D69-41B0-A582-93651FA0542B}">
      <dgm:prSet/>
      <dgm:spPr/>
      <dgm:t>
        <a:bodyPr/>
        <a:lstStyle/>
        <a:p>
          <a:endParaRPr lang="en-US"/>
        </a:p>
      </dgm:t>
    </dgm:pt>
    <dgm:pt modelId="{E6A14A72-332A-42C6-BC8E-020336695A39}" type="sibTrans" cxnId="{ACFF6FDA-3D69-41B0-A582-93651FA0542B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2C5B0845-9959-4AF1-8980-EE2EA281372D}" type="presOf" srcId="{80AA63CF-7574-4B43-A82F-1024F7CE5D77}" destId="{AE7D32C7-1C03-458B-BB81-E9AE3BE1FBAA}" srcOrd="0" destOrd="1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ACFF6FDA-3D69-41B0-A582-93651FA0542B}" srcId="{E415EB29-1686-4A6C-B792-3B791AD2805B}" destId="{80AA63CF-7574-4B43-A82F-1024F7CE5D77}" srcOrd="1" destOrd="0" parTransId="{DE6DA615-89F6-4229-BAC3-4A27D3ADFE29}" sibTransId="{E6A14A72-332A-42C6-BC8E-020336695A39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SAN MISR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250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3 phase production Separator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Delta Process Systems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50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2 Separators Skids of Pressure Vessels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B3FC5BF6-4C70-4EC0-9597-DE88422F788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54072BD-753E-4CA1-A2F4-6941080EAD47}">
      <dgm:prSet phldrT="[Text]"/>
      <dgm:spPr/>
      <dgm:t>
        <a:bodyPr/>
        <a:lstStyle/>
        <a:p>
          <a:r>
            <a:rPr lang="en-US" dirty="0" err="1"/>
            <a:t>Hurghada</a:t>
          </a:r>
          <a:r>
            <a:rPr lang="en-US" dirty="0"/>
            <a:t> International Airport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74EB708-9411-4F77-9DD2-1339FF491C11}" type="parTrans" cxnId="{93A373EC-995B-4CB8-8C57-ECAB7B33CAB1}">
      <dgm:prSet/>
      <dgm:spPr/>
      <dgm:t>
        <a:bodyPr/>
        <a:lstStyle/>
        <a:p>
          <a:endParaRPr lang="en-US"/>
        </a:p>
      </dgm:t>
    </dgm:pt>
    <dgm:pt modelId="{7925F09C-D7E1-497A-A46C-207ED514064C}" type="sibTrans" cxnId="{93A373EC-995B-4CB8-8C57-ECAB7B33CAB1}">
      <dgm:prSet/>
      <dgm:spPr/>
      <dgm:t>
        <a:bodyPr/>
        <a:lstStyle/>
        <a:p>
          <a:endParaRPr lang="en-US"/>
        </a:p>
      </dgm:t>
    </dgm:pt>
    <dgm:pt modelId="{E9115978-BFAE-478C-A799-2755CC08AF30}">
      <dgm:prSet/>
      <dgm:spPr/>
      <dgm:t>
        <a:bodyPr/>
        <a:lstStyle/>
        <a:p>
          <a:r>
            <a:rPr lang="en-US" dirty="0"/>
            <a:t>Cairo International Airport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728B2E3D-A2BB-4103-A90A-47BE656AED6B}" type="parTrans" cxnId="{E291F6D5-20B2-47A1-BE46-A81D190FED84}">
      <dgm:prSet/>
      <dgm:spPr/>
      <dgm:t>
        <a:bodyPr/>
        <a:lstStyle/>
        <a:p>
          <a:endParaRPr lang="en-US"/>
        </a:p>
      </dgm:t>
    </dgm:pt>
    <dgm:pt modelId="{63250914-65DF-474D-BAE3-4E7B92B01F8E}" type="sibTrans" cxnId="{E291F6D5-20B2-47A1-BE46-A81D190FED84}">
      <dgm:prSet/>
      <dgm:spPr/>
      <dgm:t>
        <a:bodyPr/>
        <a:lstStyle/>
        <a:p>
          <a:endParaRPr lang="en-US"/>
        </a:p>
      </dgm:t>
    </dgm:pt>
    <dgm:pt modelId="{9A2D5C7A-CF32-4482-AD2C-039EA8891FA4}">
      <dgm:prSet/>
      <dgm:spPr/>
      <dgm:t>
        <a:bodyPr/>
        <a:lstStyle/>
        <a:p>
          <a:r>
            <a:rPr lang="en-US" dirty="0"/>
            <a:t>Rabigh Railway Station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D6EB109B-8AEA-4577-A1AB-CF0E0320385A}" type="parTrans" cxnId="{EA2A4741-5943-4DFA-B645-063D28757686}">
      <dgm:prSet/>
      <dgm:spPr/>
      <dgm:t>
        <a:bodyPr/>
        <a:lstStyle/>
        <a:p>
          <a:endParaRPr lang="en-US"/>
        </a:p>
      </dgm:t>
    </dgm:pt>
    <dgm:pt modelId="{37D4FDEC-302B-48B3-BC83-3DECBC7AD8EC}" type="sibTrans" cxnId="{EA2A4741-5943-4DFA-B645-063D28757686}">
      <dgm:prSet/>
      <dgm:spPr/>
      <dgm:t>
        <a:bodyPr/>
        <a:lstStyle/>
        <a:p>
          <a:endParaRPr lang="en-US"/>
        </a:p>
      </dgm:t>
    </dgm:pt>
    <dgm:pt modelId="{29F9A2BA-568E-44B3-9F20-F8A1A7AB6307}" type="pres">
      <dgm:prSet presAssocID="{B3FC5BF6-4C70-4EC0-9597-DE88422F788E}" presName="Name0" presStyleCnt="0">
        <dgm:presLayoutVars>
          <dgm:chMax val="7"/>
          <dgm:chPref val="7"/>
          <dgm:dir/>
        </dgm:presLayoutVars>
      </dgm:prSet>
      <dgm:spPr/>
    </dgm:pt>
    <dgm:pt modelId="{75E0167B-626A-434F-B3CE-6BF292293912}" type="pres">
      <dgm:prSet presAssocID="{B3FC5BF6-4C70-4EC0-9597-DE88422F788E}" presName="Name1" presStyleCnt="0"/>
      <dgm:spPr/>
    </dgm:pt>
    <dgm:pt modelId="{4CB66739-FDF5-450C-B6C5-3E5E903292DA}" type="pres">
      <dgm:prSet presAssocID="{B3FC5BF6-4C70-4EC0-9597-DE88422F788E}" presName="cycle" presStyleCnt="0"/>
      <dgm:spPr/>
    </dgm:pt>
    <dgm:pt modelId="{865AFE33-2E32-464E-9935-82F306B3058F}" type="pres">
      <dgm:prSet presAssocID="{B3FC5BF6-4C70-4EC0-9597-DE88422F788E}" presName="srcNode" presStyleLbl="node1" presStyleIdx="0" presStyleCnt="3"/>
      <dgm:spPr/>
    </dgm:pt>
    <dgm:pt modelId="{3B2A8827-2D95-4F54-A394-598112E61E49}" type="pres">
      <dgm:prSet presAssocID="{B3FC5BF6-4C70-4EC0-9597-DE88422F788E}" presName="conn" presStyleLbl="parChTrans1D2" presStyleIdx="0" presStyleCnt="1"/>
      <dgm:spPr/>
    </dgm:pt>
    <dgm:pt modelId="{ED52650D-A33C-43D8-96E1-E0CA3DF3505B}" type="pres">
      <dgm:prSet presAssocID="{B3FC5BF6-4C70-4EC0-9597-DE88422F788E}" presName="extraNode" presStyleLbl="node1" presStyleIdx="0" presStyleCnt="3"/>
      <dgm:spPr/>
    </dgm:pt>
    <dgm:pt modelId="{ED4728BD-006E-4DF7-B753-0F2A208F5150}" type="pres">
      <dgm:prSet presAssocID="{B3FC5BF6-4C70-4EC0-9597-DE88422F788E}" presName="dstNode" presStyleLbl="node1" presStyleIdx="0" presStyleCnt="3"/>
      <dgm:spPr/>
    </dgm:pt>
    <dgm:pt modelId="{461CE4FE-E302-473B-A2A0-2CA8E7BECBD1}" type="pres">
      <dgm:prSet presAssocID="{9A2D5C7A-CF32-4482-AD2C-039EA8891FA4}" presName="text_1" presStyleLbl="node1" presStyleIdx="0" presStyleCnt="3">
        <dgm:presLayoutVars>
          <dgm:bulletEnabled val="1"/>
        </dgm:presLayoutVars>
      </dgm:prSet>
      <dgm:spPr/>
    </dgm:pt>
    <dgm:pt modelId="{479379C7-D638-4D0F-9E90-0867D66C8504}" type="pres">
      <dgm:prSet presAssocID="{9A2D5C7A-CF32-4482-AD2C-039EA8891FA4}" presName="accent_1" presStyleCnt="0"/>
      <dgm:spPr/>
    </dgm:pt>
    <dgm:pt modelId="{E4648E87-3C44-4F91-9648-DDA2179D1906}" type="pres">
      <dgm:prSet presAssocID="{9A2D5C7A-CF32-4482-AD2C-039EA8891FA4}" presName="accentRepeatNode" presStyleLbl="solidFgAcc1" presStyleIdx="0" presStyleCnt="3"/>
      <dgm:spPr/>
    </dgm:pt>
    <dgm:pt modelId="{F6D4A5E9-1202-4BF2-854C-0C629D0813CA}" type="pres">
      <dgm:prSet presAssocID="{354072BD-753E-4CA1-A2F4-6941080EAD47}" presName="text_2" presStyleLbl="node1" presStyleIdx="1" presStyleCnt="3">
        <dgm:presLayoutVars>
          <dgm:bulletEnabled val="1"/>
        </dgm:presLayoutVars>
      </dgm:prSet>
      <dgm:spPr/>
    </dgm:pt>
    <dgm:pt modelId="{D95F6CC2-E0CA-4260-97E2-697B62E2B232}" type="pres">
      <dgm:prSet presAssocID="{354072BD-753E-4CA1-A2F4-6941080EAD47}" presName="accent_2" presStyleCnt="0"/>
      <dgm:spPr/>
    </dgm:pt>
    <dgm:pt modelId="{1DDB11B4-16FB-496D-AE64-1A9948086CE3}" type="pres">
      <dgm:prSet presAssocID="{354072BD-753E-4CA1-A2F4-6941080EAD47}" presName="accentRepeatNode" presStyleLbl="solidFgAcc1" presStyleIdx="1" presStyleCnt="3"/>
      <dgm:spPr/>
    </dgm:pt>
    <dgm:pt modelId="{5ECE9834-F9C4-45C8-966C-C1CD7812C180}" type="pres">
      <dgm:prSet presAssocID="{E9115978-BFAE-478C-A799-2755CC08AF30}" presName="text_3" presStyleLbl="node1" presStyleIdx="2" presStyleCnt="3">
        <dgm:presLayoutVars>
          <dgm:bulletEnabled val="1"/>
        </dgm:presLayoutVars>
      </dgm:prSet>
      <dgm:spPr/>
    </dgm:pt>
    <dgm:pt modelId="{010F6AB7-0413-40AD-B579-03AA69D8CAE7}" type="pres">
      <dgm:prSet presAssocID="{E9115978-BFAE-478C-A799-2755CC08AF30}" presName="accent_3" presStyleCnt="0"/>
      <dgm:spPr/>
    </dgm:pt>
    <dgm:pt modelId="{3A2A76FC-81B3-46D4-AAC7-592DAC778287}" type="pres">
      <dgm:prSet presAssocID="{E9115978-BFAE-478C-A799-2755CC08AF30}" presName="accentRepeatNode" presStyleLbl="solidFgAcc1" presStyleIdx="2" presStyleCnt="3"/>
      <dgm:spPr/>
    </dgm:pt>
  </dgm:ptLst>
  <dgm:cxnLst>
    <dgm:cxn modelId="{D6888600-8A66-4EEF-8303-F51F335ACCBC}" type="presOf" srcId="{B3FC5BF6-4C70-4EC0-9597-DE88422F788E}" destId="{29F9A2BA-568E-44B3-9F20-F8A1A7AB6307}" srcOrd="0" destOrd="0" presId="urn:microsoft.com/office/officeart/2008/layout/VerticalCurvedList"/>
    <dgm:cxn modelId="{3B23CE03-1498-4547-8EA5-3F4141F4EB75}" type="presOf" srcId="{354072BD-753E-4CA1-A2F4-6941080EAD47}" destId="{F6D4A5E9-1202-4BF2-854C-0C629D0813CA}" srcOrd="0" destOrd="0" presId="urn:microsoft.com/office/officeart/2008/layout/VerticalCurvedList"/>
    <dgm:cxn modelId="{EA2A4741-5943-4DFA-B645-063D28757686}" srcId="{B3FC5BF6-4C70-4EC0-9597-DE88422F788E}" destId="{9A2D5C7A-CF32-4482-AD2C-039EA8891FA4}" srcOrd="0" destOrd="0" parTransId="{D6EB109B-8AEA-4577-A1AB-CF0E0320385A}" sibTransId="{37D4FDEC-302B-48B3-BC83-3DECBC7AD8EC}"/>
    <dgm:cxn modelId="{5DED5856-DCFE-453E-BEB4-D1C2391EAD30}" type="presOf" srcId="{37D4FDEC-302B-48B3-BC83-3DECBC7AD8EC}" destId="{3B2A8827-2D95-4F54-A394-598112E61E49}" srcOrd="0" destOrd="0" presId="urn:microsoft.com/office/officeart/2008/layout/VerticalCurvedList"/>
    <dgm:cxn modelId="{E291F6D5-20B2-47A1-BE46-A81D190FED84}" srcId="{B3FC5BF6-4C70-4EC0-9597-DE88422F788E}" destId="{E9115978-BFAE-478C-A799-2755CC08AF30}" srcOrd="2" destOrd="0" parTransId="{728B2E3D-A2BB-4103-A90A-47BE656AED6B}" sibTransId="{63250914-65DF-474D-BAE3-4E7B92B01F8E}"/>
    <dgm:cxn modelId="{8FCB54E8-7D82-48FB-957E-11CC84E640F3}" type="presOf" srcId="{9A2D5C7A-CF32-4482-AD2C-039EA8891FA4}" destId="{461CE4FE-E302-473B-A2A0-2CA8E7BECBD1}" srcOrd="0" destOrd="0" presId="urn:microsoft.com/office/officeart/2008/layout/VerticalCurvedList"/>
    <dgm:cxn modelId="{93A373EC-995B-4CB8-8C57-ECAB7B33CAB1}" srcId="{B3FC5BF6-4C70-4EC0-9597-DE88422F788E}" destId="{354072BD-753E-4CA1-A2F4-6941080EAD47}" srcOrd="1" destOrd="0" parTransId="{E74EB708-9411-4F77-9DD2-1339FF491C11}" sibTransId="{7925F09C-D7E1-497A-A46C-207ED514064C}"/>
    <dgm:cxn modelId="{8EDFCCED-D7FE-45CC-9C7C-58754DC07520}" type="presOf" srcId="{E9115978-BFAE-478C-A799-2755CC08AF30}" destId="{5ECE9834-F9C4-45C8-966C-C1CD7812C180}" srcOrd="0" destOrd="0" presId="urn:microsoft.com/office/officeart/2008/layout/VerticalCurvedList"/>
    <dgm:cxn modelId="{75D398AD-1498-4187-8541-9287CAF8E7C0}" type="presParOf" srcId="{29F9A2BA-568E-44B3-9F20-F8A1A7AB6307}" destId="{75E0167B-626A-434F-B3CE-6BF292293912}" srcOrd="0" destOrd="0" presId="urn:microsoft.com/office/officeart/2008/layout/VerticalCurvedList"/>
    <dgm:cxn modelId="{AE9E7A3B-AA87-44EE-BE8D-E3B0D2928157}" type="presParOf" srcId="{75E0167B-626A-434F-B3CE-6BF292293912}" destId="{4CB66739-FDF5-450C-B6C5-3E5E903292DA}" srcOrd="0" destOrd="0" presId="urn:microsoft.com/office/officeart/2008/layout/VerticalCurvedList"/>
    <dgm:cxn modelId="{7ACDB159-C429-44FC-8C3F-467C77B6202D}" type="presParOf" srcId="{4CB66739-FDF5-450C-B6C5-3E5E903292DA}" destId="{865AFE33-2E32-464E-9935-82F306B3058F}" srcOrd="0" destOrd="0" presId="urn:microsoft.com/office/officeart/2008/layout/VerticalCurvedList"/>
    <dgm:cxn modelId="{16957092-C980-478E-A6EC-60067407901B}" type="presParOf" srcId="{4CB66739-FDF5-450C-B6C5-3E5E903292DA}" destId="{3B2A8827-2D95-4F54-A394-598112E61E49}" srcOrd="1" destOrd="0" presId="urn:microsoft.com/office/officeart/2008/layout/VerticalCurvedList"/>
    <dgm:cxn modelId="{58A6AE12-3AE7-4618-81E3-65221E67DE01}" type="presParOf" srcId="{4CB66739-FDF5-450C-B6C5-3E5E903292DA}" destId="{ED52650D-A33C-43D8-96E1-E0CA3DF3505B}" srcOrd="2" destOrd="0" presId="urn:microsoft.com/office/officeart/2008/layout/VerticalCurvedList"/>
    <dgm:cxn modelId="{14703950-6E71-4797-A017-59FAAE804C95}" type="presParOf" srcId="{4CB66739-FDF5-450C-B6C5-3E5E903292DA}" destId="{ED4728BD-006E-4DF7-B753-0F2A208F5150}" srcOrd="3" destOrd="0" presId="urn:microsoft.com/office/officeart/2008/layout/VerticalCurvedList"/>
    <dgm:cxn modelId="{FCF316F1-224C-4F8B-9702-B581388D19A9}" type="presParOf" srcId="{75E0167B-626A-434F-B3CE-6BF292293912}" destId="{461CE4FE-E302-473B-A2A0-2CA8E7BECBD1}" srcOrd="1" destOrd="0" presId="urn:microsoft.com/office/officeart/2008/layout/VerticalCurvedList"/>
    <dgm:cxn modelId="{0D5F9F1C-85F5-448B-B9EA-7B2871A6EAB8}" type="presParOf" srcId="{75E0167B-626A-434F-B3CE-6BF292293912}" destId="{479379C7-D638-4D0F-9E90-0867D66C8504}" srcOrd="2" destOrd="0" presId="urn:microsoft.com/office/officeart/2008/layout/VerticalCurvedList"/>
    <dgm:cxn modelId="{00720E3A-F2B7-4D53-88C9-DF2B625DD71E}" type="presParOf" srcId="{479379C7-D638-4D0F-9E90-0867D66C8504}" destId="{E4648E87-3C44-4F91-9648-DDA2179D1906}" srcOrd="0" destOrd="0" presId="urn:microsoft.com/office/officeart/2008/layout/VerticalCurvedList"/>
    <dgm:cxn modelId="{06E7BC24-04E8-4C40-BABA-E46D0C9153C1}" type="presParOf" srcId="{75E0167B-626A-434F-B3CE-6BF292293912}" destId="{F6D4A5E9-1202-4BF2-854C-0C629D0813CA}" srcOrd="3" destOrd="0" presId="urn:microsoft.com/office/officeart/2008/layout/VerticalCurvedList"/>
    <dgm:cxn modelId="{51495807-17EF-4CCE-85CA-2319E4BAD298}" type="presParOf" srcId="{75E0167B-626A-434F-B3CE-6BF292293912}" destId="{D95F6CC2-E0CA-4260-97E2-697B62E2B232}" srcOrd="4" destOrd="0" presId="urn:microsoft.com/office/officeart/2008/layout/VerticalCurvedList"/>
    <dgm:cxn modelId="{643B363E-0263-463C-8961-B6648DEEF908}" type="presParOf" srcId="{D95F6CC2-E0CA-4260-97E2-697B62E2B232}" destId="{1DDB11B4-16FB-496D-AE64-1A9948086CE3}" srcOrd="0" destOrd="0" presId="urn:microsoft.com/office/officeart/2008/layout/VerticalCurvedList"/>
    <dgm:cxn modelId="{9237F45E-613F-4290-9416-CC361C424568}" type="presParOf" srcId="{75E0167B-626A-434F-B3CE-6BF292293912}" destId="{5ECE9834-F9C4-45C8-966C-C1CD7812C180}" srcOrd="5" destOrd="0" presId="urn:microsoft.com/office/officeart/2008/layout/VerticalCurvedList"/>
    <dgm:cxn modelId="{9457EA25-7B41-48C7-B9EB-00DD2E5F7B26}" type="presParOf" srcId="{75E0167B-626A-434F-B3CE-6BF292293912}" destId="{010F6AB7-0413-40AD-B579-03AA69D8CAE7}" srcOrd="6" destOrd="0" presId="urn:microsoft.com/office/officeart/2008/layout/VerticalCurvedList"/>
    <dgm:cxn modelId="{83E3C838-2DFB-44ED-98B1-E9712542645B}" type="presParOf" srcId="{010F6AB7-0413-40AD-B579-03AA69D8CAE7}" destId="{3A2A76FC-81B3-46D4-AAC7-592DAC7782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Dar El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Handasa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Saudi Arabia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10,000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Architectural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Marasem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International for Development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8,000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Orascom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1,200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Main Truss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434A6-6CFC-4CCD-83AB-02179A8DA4B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Cladding &amp; Sandwich Panels Works</a:t>
          </a:r>
        </a:p>
      </dgm:t>
    </dgm:pt>
    <dgm:pt modelId="{A87C989A-3B61-48D0-8EFA-EBFC2CC8D0D1}" type="parTrans" cxnId="{91CD32CE-02DF-4BC3-98D9-4A917A72C715}">
      <dgm:prSet/>
      <dgm:spPr/>
      <dgm:t>
        <a:bodyPr/>
        <a:lstStyle/>
        <a:p>
          <a:endParaRPr lang="en-US"/>
        </a:p>
      </dgm:t>
    </dgm:pt>
    <dgm:pt modelId="{E11D811B-D2A4-44F2-BA91-16E9E0645DE4}" type="sibTrans" cxnId="{91CD32CE-02DF-4BC3-98D9-4A917A72C715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B23D1D4F-D2B7-4E6A-8EF6-31DC936A5F70}" type="presOf" srcId="{8F0434A6-6CFC-4CCD-83AB-02179A8DA4BC}" destId="{AE7D32C7-1C03-458B-BB81-E9AE3BE1FBAA}" srcOrd="0" destOrd="1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91CD32CE-02DF-4BC3-98D9-4A917A72C715}" srcId="{E415EB29-1686-4A6C-B792-3B791AD2805B}" destId="{8F0434A6-6CFC-4CCD-83AB-02179A8DA4BC}" srcOrd="1" destOrd="0" parTransId="{A87C989A-3B61-48D0-8EFA-EBFC2CC8D0D1}" sibTransId="{E11D811B-D2A4-44F2-BA91-16E9E0645DE4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B3FC5BF6-4C70-4EC0-9597-DE88422F788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54072BD-753E-4CA1-A2F4-6941080EAD47}">
      <dgm:prSet phldrT="[Text]"/>
      <dgm:spPr/>
      <dgm:t>
        <a:bodyPr/>
        <a:lstStyle/>
        <a:p>
          <a:r>
            <a:rPr lang="en-US" dirty="0"/>
            <a:t>El </a:t>
          </a:r>
          <a:r>
            <a:rPr lang="en-US" dirty="0" err="1"/>
            <a:t>Galala</a:t>
          </a:r>
          <a:r>
            <a:rPr lang="en-US" dirty="0"/>
            <a:t> Marble &amp; Granite Factory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74EB708-9411-4F77-9DD2-1339FF491C11}" type="parTrans" cxnId="{93A373EC-995B-4CB8-8C57-ECAB7B33CAB1}">
      <dgm:prSet/>
      <dgm:spPr/>
      <dgm:t>
        <a:bodyPr/>
        <a:lstStyle/>
        <a:p>
          <a:endParaRPr lang="en-US"/>
        </a:p>
      </dgm:t>
    </dgm:pt>
    <dgm:pt modelId="{7925F09C-D7E1-497A-A46C-207ED514064C}" type="sibTrans" cxnId="{93A373EC-995B-4CB8-8C57-ECAB7B33CAB1}">
      <dgm:prSet/>
      <dgm:spPr/>
      <dgm:t>
        <a:bodyPr/>
        <a:lstStyle/>
        <a:p>
          <a:endParaRPr lang="en-US"/>
        </a:p>
      </dgm:t>
    </dgm:pt>
    <dgm:pt modelId="{B52AA1FE-0DAF-49DE-B1E0-2C2C8E54616B}">
      <dgm:prSet phldrT="[Text]"/>
      <dgm:spPr/>
      <dgm:t>
        <a:bodyPr/>
        <a:lstStyle/>
        <a:p>
          <a:r>
            <a:rPr lang="en-US" dirty="0"/>
            <a:t>Geneva Bridge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2A4E068-8B3F-4DE6-8308-69D004E70C28}" type="parTrans" cxnId="{F96B166F-3D29-4DC3-A5A0-842A440099EA}">
      <dgm:prSet/>
      <dgm:spPr/>
      <dgm:t>
        <a:bodyPr/>
        <a:lstStyle/>
        <a:p>
          <a:endParaRPr lang="en-US"/>
        </a:p>
      </dgm:t>
    </dgm:pt>
    <dgm:pt modelId="{6591550E-CF45-4FF2-B686-82A15BA5F3C5}" type="sibTrans" cxnId="{F96B166F-3D29-4DC3-A5A0-842A440099EA}">
      <dgm:prSet/>
      <dgm:spPr/>
      <dgm:t>
        <a:bodyPr/>
        <a:lstStyle/>
        <a:p>
          <a:endParaRPr lang="en-US"/>
        </a:p>
      </dgm:t>
    </dgm:pt>
    <dgm:pt modelId="{50D81E62-2A55-447C-B68A-7B13EBA11E25}">
      <dgm:prSet phldrT="[Text]"/>
      <dgm:spPr/>
      <dgm:t>
        <a:bodyPr/>
        <a:lstStyle/>
        <a:p>
          <a:r>
            <a:rPr lang="en-US" dirty="0"/>
            <a:t>Cow Farm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89CDABED-E2CA-4878-A3F3-5CC225D2BC68}" type="parTrans" cxnId="{9265689D-550B-438F-8697-C4B8572F664D}">
      <dgm:prSet/>
      <dgm:spPr/>
      <dgm:t>
        <a:bodyPr/>
        <a:lstStyle/>
        <a:p>
          <a:endParaRPr lang="en-US"/>
        </a:p>
      </dgm:t>
    </dgm:pt>
    <dgm:pt modelId="{8C093CA3-8A40-4538-B056-75AC78742D82}" type="sibTrans" cxnId="{9265689D-550B-438F-8697-C4B8572F664D}">
      <dgm:prSet/>
      <dgm:spPr/>
      <dgm:t>
        <a:bodyPr/>
        <a:lstStyle/>
        <a:p>
          <a:endParaRPr lang="en-US"/>
        </a:p>
      </dgm:t>
    </dgm:pt>
    <dgm:pt modelId="{37FF1913-2A13-49E7-B2F8-B288765E40F1}">
      <dgm:prSet phldrT="[Text]"/>
      <dgm:spPr/>
      <dgm:t>
        <a:bodyPr/>
        <a:lstStyle/>
        <a:p>
          <a:r>
            <a:rPr lang="en-US"/>
            <a:t>Emaar Bridge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464C0593-5745-4A75-B34C-12221B476FBB}" type="parTrans" cxnId="{CB317381-41BB-4964-BB92-B3235C6A4961}">
      <dgm:prSet/>
      <dgm:spPr/>
      <dgm:t>
        <a:bodyPr/>
        <a:lstStyle/>
        <a:p>
          <a:endParaRPr lang="en-US"/>
        </a:p>
      </dgm:t>
    </dgm:pt>
    <dgm:pt modelId="{47FBA05D-7FFC-42BD-BAF6-1DA379DC2184}" type="sibTrans" cxnId="{CB317381-41BB-4964-BB92-B3235C6A4961}">
      <dgm:prSet/>
      <dgm:spPr/>
      <dgm:t>
        <a:bodyPr/>
        <a:lstStyle/>
        <a:p>
          <a:endParaRPr lang="en-US"/>
        </a:p>
      </dgm:t>
    </dgm:pt>
    <dgm:pt modelId="{29F9A2BA-568E-44B3-9F20-F8A1A7AB6307}" type="pres">
      <dgm:prSet presAssocID="{B3FC5BF6-4C70-4EC0-9597-DE88422F788E}" presName="Name0" presStyleCnt="0">
        <dgm:presLayoutVars>
          <dgm:chMax val="7"/>
          <dgm:chPref val="7"/>
          <dgm:dir/>
        </dgm:presLayoutVars>
      </dgm:prSet>
      <dgm:spPr/>
    </dgm:pt>
    <dgm:pt modelId="{75E0167B-626A-434F-B3CE-6BF292293912}" type="pres">
      <dgm:prSet presAssocID="{B3FC5BF6-4C70-4EC0-9597-DE88422F788E}" presName="Name1" presStyleCnt="0"/>
      <dgm:spPr/>
    </dgm:pt>
    <dgm:pt modelId="{4CB66739-FDF5-450C-B6C5-3E5E903292DA}" type="pres">
      <dgm:prSet presAssocID="{B3FC5BF6-4C70-4EC0-9597-DE88422F788E}" presName="cycle" presStyleCnt="0"/>
      <dgm:spPr/>
    </dgm:pt>
    <dgm:pt modelId="{865AFE33-2E32-464E-9935-82F306B3058F}" type="pres">
      <dgm:prSet presAssocID="{B3FC5BF6-4C70-4EC0-9597-DE88422F788E}" presName="srcNode" presStyleLbl="node1" presStyleIdx="0" presStyleCnt="4"/>
      <dgm:spPr/>
    </dgm:pt>
    <dgm:pt modelId="{3B2A8827-2D95-4F54-A394-598112E61E49}" type="pres">
      <dgm:prSet presAssocID="{B3FC5BF6-4C70-4EC0-9597-DE88422F788E}" presName="conn" presStyleLbl="parChTrans1D2" presStyleIdx="0" presStyleCnt="1"/>
      <dgm:spPr/>
    </dgm:pt>
    <dgm:pt modelId="{ED52650D-A33C-43D8-96E1-E0CA3DF3505B}" type="pres">
      <dgm:prSet presAssocID="{B3FC5BF6-4C70-4EC0-9597-DE88422F788E}" presName="extraNode" presStyleLbl="node1" presStyleIdx="0" presStyleCnt="4"/>
      <dgm:spPr/>
    </dgm:pt>
    <dgm:pt modelId="{ED4728BD-006E-4DF7-B753-0F2A208F5150}" type="pres">
      <dgm:prSet presAssocID="{B3FC5BF6-4C70-4EC0-9597-DE88422F788E}" presName="dstNode" presStyleLbl="node1" presStyleIdx="0" presStyleCnt="4"/>
      <dgm:spPr/>
    </dgm:pt>
    <dgm:pt modelId="{73D70041-E38F-4837-9CCE-27276D58D6BF}" type="pres">
      <dgm:prSet presAssocID="{354072BD-753E-4CA1-A2F4-6941080EAD47}" presName="text_1" presStyleLbl="node1" presStyleIdx="0" presStyleCnt="4">
        <dgm:presLayoutVars>
          <dgm:bulletEnabled val="1"/>
        </dgm:presLayoutVars>
      </dgm:prSet>
      <dgm:spPr/>
    </dgm:pt>
    <dgm:pt modelId="{559F3957-0D9E-4EC3-96B2-88B09DCD9220}" type="pres">
      <dgm:prSet presAssocID="{354072BD-753E-4CA1-A2F4-6941080EAD47}" presName="accent_1" presStyleCnt="0"/>
      <dgm:spPr/>
    </dgm:pt>
    <dgm:pt modelId="{1DDB11B4-16FB-496D-AE64-1A9948086CE3}" type="pres">
      <dgm:prSet presAssocID="{354072BD-753E-4CA1-A2F4-6941080EAD47}" presName="accentRepeatNode" presStyleLbl="solidFgAcc1" presStyleIdx="0" presStyleCnt="4"/>
      <dgm:spPr/>
    </dgm:pt>
    <dgm:pt modelId="{7FF62378-04B5-4C43-B3A3-58074382B488}" type="pres">
      <dgm:prSet presAssocID="{50D81E62-2A55-447C-B68A-7B13EBA11E25}" presName="text_2" presStyleLbl="node1" presStyleIdx="1" presStyleCnt="4">
        <dgm:presLayoutVars>
          <dgm:bulletEnabled val="1"/>
        </dgm:presLayoutVars>
      </dgm:prSet>
      <dgm:spPr/>
    </dgm:pt>
    <dgm:pt modelId="{9D6968D4-8E50-4C47-AC5E-19CF67F15E8E}" type="pres">
      <dgm:prSet presAssocID="{50D81E62-2A55-447C-B68A-7B13EBA11E25}" presName="accent_2" presStyleCnt="0"/>
      <dgm:spPr/>
    </dgm:pt>
    <dgm:pt modelId="{B599A8C8-6D3D-415A-88B6-2AE3220F7CA5}" type="pres">
      <dgm:prSet presAssocID="{50D81E62-2A55-447C-B68A-7B13EBA11E25}" presName="accentRepeatNode" presStyleLbl="solidFgAcc1" presStyleIdx="1" presStyleCnt="4"/>
      <dgm:spPr/>
    </dgm:pt>
    <dgm:pt modelId="{2E840A1B-8FB9-45F0-B21F-EF1CE1C1D58D}" type="pres">
      <dgm:prSet presAssocID="{B52AA1FE-0DAF-49DE-B1E0-2C2C8E54616B}" presName="text_3" presStyleLbl="node1" presStyleIdx="2" presStyleCnt="4">
        <dgm:presLayoutVars>
          <dgm:bulletEnabled val="1"/>
        </dgm:presLayoutVars>
      </dgm:prSet>
      <dgm:spPr/>
    </dgm:pt>
    <dgm:pt modelId="{28972D5F-8684-46D8-BFFE-CBBC6E043D9D}" type="pres">
      <dgm:prSet presAssocID="{B52AA1FE-0DAF-49DE-B1E0-2C2C8E54616B}" presName="accent_3" presStyleCnt="0"/>
      <dgm:spPr/>
    </dgm:pt>
    <dgm:pt modelId="{140B5E2D-4CAD-4A64-8C4B-639A97E88F78}" type="pres">
      <dgm:prSet presAssocID="{B52AA1FE-0DAF-49DE-B1E0-2C2C8E54616B}" presName="accentRepeatNode" presStyleLbl="solidFgAcc1" presStyleIdx="2" presStyleCnt="4"/>
      <dgm:spPr/>
    </dgm:pt>
    <dgm:pt modelId="{B3C3F439-258D-46B6-924B-A2AC38DA1599}" type="pres">
      <dgm:prSet presAssocID="{37FF1913-2A13-49E7-B2F8-B288765E40F1}" presName="text_4" presStyleLbl="node1" presStyleIdx="3" presStyleCnt="4">
        <dgm:presLayoutVars>
          <dgm:bulletEnabled val="1"/>
        </dgm:presLayoutVars>
      </dgm:prSet>
      <dgm:spPr/>
    </dgm:pt>
    <dgm:pt modelId="{756FBC28-DB62-421A-8A6E-B27F77117409}" type="pres">
      <dgm:prSet presAssocID="{37FF1913-2A13-49E7-B2F8-B288765E40F1}" presName="accent_4" presStyleCnt="0"/>
      <dgm:spPr/>
    </dgm:pt>
    <dgm:pt modelId="{E8AE6F4E-6144-472C-99AD-10E05DECA164}" type="pres">
      <dgm:prSet presAssocID="{37FF1913-2A13-49E7-B2F8-B288765E40F1}" presName="accentRepeatNode" presStyleLbl="solidFgAcc1" presStyleIdx="3" presStyleCnt="4"/>
      <dgm:spPr/>
    </dgm:pt>
  </dgm:ptLst>
  <dgm:cxnLst>
    <dgm:cxn modelId="{D6888600-8A66-4EEF-8303-F51F335ACCBC}" type="presOf" srcId="{B3FC5BF6-4C70-4EC0-9597-DE88422F788E}" destId="{29F9A2BA-568E-44B3-9F20-F8A1A7AB6307}" srcOrd="0" destOrd="0" presId="urn:microsoft.com/office/officeart/2008/layout/VerticalCurvedList"/>
    <dgm:cxn modelId="{53892427-8ECE-49D8-BC2B-626FA5B9DBBD}" type="presOf" srcId="{B52AA1FE-0DAF-49DE-B1E0-2C2C8E54616B}" destId="{2E840A1B-8FB9-45F0-B21F-EF1CE1C1D58D}" srcOrd="0" destOrd="0" presId="urn:microsoft.com/office/officeart/2008/layout/VerticalCurvedList"/>
    <dgm:cxn modelId="{FAC72A2E-7A2A-4DAE-B973-8B2C59AAB978}" type="presOf" srcId="{354072BD-753E-4CA1-A2F4-6941080EAD47}" destId="{73D70041-E38F-4837-9CCE-27276D58D6BF}" srcOrd="0" destOrd="0" presId="urn:microsoft.com/office/officeart/2008/layout/VerticalCurvedList"/>
    <dgm:cxn modelId="{F96B166F-3D29-4DC3-A5A0-842A440099EA}" srcId="{B3FC5BF6-4C70-4EC0-9597-DE88422F788E}" destId="{B52AA1FE-0DAF-49DE-B1E0-2C2C8E54616B}" srcOrd="2" destOrd="0" parTransId="{02A4E068-8B3F-4DE6-8308-69D004E70C28}" sibTransId="{6591550E-CF45-4FF2-B686-82A15BA5F3C5}"/>
    <dgm:cxn modelId="{D1AEA375-3770-472B-9512-75218A333C35}" type="presOf" srcId="{7925F09C-D7E1-497A-A46C-207ED514064C}" destId="{3B2A8827-2D95-4F54-A394-598112E61E49}" srcOrd="0" destOrd="0" presId="urn:microsoft.com/office/officeart/2008/layout/VerticalCurvedList"/>
    <dgm:cxn modelId="{CB317381-41BB-4964-BB92-B3235C6A4961}" srcId="{B3FC5BF6-4C70-4EC0-9597-DE88422F788E}" destId="{37FF1913-2A13-49E7-B2F8-B288765E40F1}" srcOrd="3" destOrd="0" parTransId="{464C0593-5745-4A75-B34C-12221B476FBB}" sibTransId="{47FBA05D-7FFC-42BD-BAF6-1DA379DC2184}"/>
    <dgm:cxn modelId="{9265689D-550B-438F-8697-C4B8572F664D}" srcId="{B3FC5BF6-4C70-4EC0-9597-DE88422F788E}" destId="{50D81E62-2A55-447C-B68A-7B13EBA11E25}" srcOrd="1" destOrd="0" parTransId="{89CDABED-E2CA-4878-A3F3-5CC225D2BC68}" sibTransId="{8C093CA3-8A40-4538-B056-75AC78742D82}"/>
    <dgm:cxn modelId="{ED5D64A1-C8B5-4EBD-89DD-A7520EA6F08B}" type="presOf" srcId="{50D81E62-2A55-447C-B68A-7B13EBA11E25}" destId="{7FF62378-04B5-4C43-B3A3-58074382B488}" srcOrd="0" destOrd="0" presId="urn:microsoft.com/office/officeart/2008/layout/VerticalCurvedList"/>
    <dgm:cxn modelId="{A7B4ADCA-27DF-4059-AE21-1A0B08D2DADB}" type="presOf" srcId="{37FF1913-2A13-49E7-B2F8-B288765E40F1}" destId="{B3C3F439-258D-46B6-924B-A2AC38DA1599}" srcOrd="0" destOrd="0" presId="urn:microsoft.com/office/officeart/2008/layout/VerticalCurvedList"/>
    <dgm:cxn modelId="{93A373EC-995B-4CB8-8C57-ECAB7B33CAB1}" srcId="{B3FC5BF6-4C70-4EC0-9597-DE88422F788E}" destId="{354072BD-753E-4CA1-A2F4-6941080EAD47}" srcOrd="0" destOrd="0" parTransId="{E74EB708-9411-4F77-9DD2-1339FF491C11}" sibTransId="{7925F09C-D7E1-497A-A46C-207ED514064C}"/>
    <dgm:cxn modelId="{75D398AD-1498-4187-8541-9287CAF8E7C0}" type="presParOf" srcId="{29F9A2BA-568E-44B3-9F20-F8A1A7AB6307}" destId="{75E0167B-626A-434F-B3CE-6BF292293912}" srcOrd="0" destOrd="0" presId="urn:microsoft.com/office/officeart/2008/layout/VerticalCurvedList"/>
    <dgm:cxn modelId="{AE9E7A3B-AA87-44EE-BE8D-E3B0D2928157}" type="presParOf" srcId="{75E0167B-626A-434F-B3CE-6BF292293912}" destId="{4CB66739-FDF5-450C-B6C5-3E5E903292DA}" srcOrd="0" destOrd="0" presId="urn:microsoft.com/office/officeart/2008/layout/VerticalCurvedList"/>
    <dgm:cxn modelId="{7ACDB159-C429-44FC-8C3F-467C77B6202D}" type="presParOf" srcId="{4CB66739-FDF5-450C-B6C5-3E5E903292DA}" destId="{865AFE33-2E32-464E-9935-82F306B3058F}" srcOrd="0" destOrd="0" presId="urn:microsoft.com/office/officeart/2008/layout/VerticalCurvedList"/>
    <dgm:cxn modelId="{16957092-C980-478E-A6EC-60067407901B}" type="presParOf" srcId="{4CB66739-FDF5-450C-B6C5-3E5E903292DA}" destId="{3B2A8827-2D95-4F54-A394-598112E61E49}" srcOrd="1" destOrd="0" presId="urn:microsoft.com/office/officeart/2008/layout/VerticalCurvedList"/>
    <dgm:cxn modelId="{58A6AE12-3AE7-4618-81E3-65221E67DE01}" type="presParOf" srcId="{4CB66739-FDF5-450C-B6C5-3E5E903292DA}" destId="{ED52650D-A33C-43D8-96E1-E0CA3DF3505B}" srcOrd="2" destOrd="0" presId="urn:microsoft.com/office/officeart/2008/layout/VerticalCurvedList"/>
    <dgm:cxn modelId="{14703950-6E71-4797-A017-59FAAE804C95}" type="presParOf" srcId="{4CB66739-FDF5-450C-B6C5-3E5E903292DA}" destId="{ED4728BD-006E-4DF7-B753-0F2A208F5150}" srcOrd="3" destOrd="0" presId="urn:microsoft.com/office/officeart/2008/layout/VerticalCurvedList"/>
    <dgm:cxn modelId="{EB633912-10A2-4164-8F34-99AADA1F276F}" type="presParOf" srcId="{75E0167B-626A-434F-B3CE-6BF292293912}" destId="{73D70041-E38F-4837-9CCE-27276D58D6BF}" srcOrd="1" destOrd="0" presId="urn:microsoft.com/office/officeart/2008/layout/VerticalCurvedList"/>
    <dgm:cxn modelId="{0D48EC4A-8219-48F6-B782-91E9319FFF06}" type="presParOf" srcId="{75E0167B-626A-434F-B3CE-6BF292293912}" destId="{559F3957-0D9E-4EC3-96B2-88B09DCD9220}" srcOrd="2" destOrd="0" presId="urn:microsoft.com/office/officeart/2008/layout/VerticalCurvedList"/>
    <dgm:cxn modelId="{44691731-6D91-45E1-A851-D399A2EF7614}" type="presParOf" srcId="{559F3957-0D9E-4EC3-96B2-88B09DCD9220}" destId="{1DDB11B4-16FB-496D-AE64-1A9948086CE3}" srcOrd="0" destOrd="0" presId="urn:microsoft.com/office/officeart/2008/layout/VerticalCurvedList"/>
    <dgm:cxn modelId="{300C911A-E471-4CFE-8496-19856AE9A9D3}" type="presParOf" srcId="{75E0167B-626A-434F-B3CE-6BF292293912}" destId="{7FF62378-04B5-4C43-B3A3-58074382B488}" srcOrd="3" destOrd="0" presId="urn:microsoft.com/office/officeart/2008/layout/VerticalCurvedList"/>
    <dgm:cxn modelId="{05DF4FFF-81BF-4241-AAC8-80B212900D4C}" type="presParOf" srcId="{75E0167B-626A-434F-B3CE-6BF292293912}" destId="{9D6968D4-8E50-4C47-AC5E-19CF67F15E8E}" srcOrd="4" destOrd="0" presId="urn:microsoft.com/office/officeart/2008/layout/VerticalCurvedList"/>
    <dgm:cxn modelId="{D50409BD-5F65-47A2-BDCD-E034B0ADFE5E}" type="presParOf" srcId="{9D6968D4-8E50-4C47-AC5E-19CF67F15E8E}" destId="{B599A8C8-6D3D-415A-88B6-2AE3220F7CA5}" srcOrd="0" destOrd="0" presId="urn:microsoft.com/office/officeart/2008/layout/VerticalCurvedList"/>
    <dgm:cxn modelId="{C9D9623E-96A1-4B1C-9896-9CFEC447936C}" type="presParOf" srcId="{75E0167B-626A-434F-B3CE-6BF292293912}" destId="{2E840A1B-8FB9-45F0-B21F-EF1CE1C1D58D}" srcOrd="5" destOrd="0" presId="urn:microsoft.com/office/officeart/2008/layout/VerticalCurvedList"/>
    <dgm:cxn modelId="{8386A9F8-FE59-4C71-BD8C-E450348E59E5}" type="presParOf" srcId="{75E0167B-626A-434F-B3CE-6BF292293912}" destId="{28972D5F-8684-46D8-BFFE-CBBC6E043D9D}" srcOrd="6" destOrd="0" presId="urn:microsoft.com/office/officeart/2008/layout/VerticalCurvedList"/>
    <dgm:cxn modelId="{1976C901-88BD-432D-884E-8DB02A42CF68}" type="presParOf" srcId="{28972D5F-8684-46D8-BFFE-CBBC6E043D9D}" destId="{140B5E2D-4CAD-4A64-8C4B-639A97E88F78}" srcOrd="0" destOrd="0" presId="urn:microsoft.com/office/officeart/2008/layout/VerticalCurvedList"/>
    <dgm:cxn modelId="{CF99508E-7514-4BCA-8EFA-FA927E3188D1}" type="presParOf" srcId="{75E0167B-626A-434F-B3CE-6BF292293912}" destId="{B3C3F439-258D-46B6-924B-A2AC38DA1599}" srcOrd="7" destOrd="0" presId="urn:microsoft.com/office/officeart/2008/layout/VerticalCurvedList"/>
    <dgm:cxn modelId="{921518BC-926D-46D2-81FC-C47B39867193}" type="presParOf" srcId="{75E0167B-626A-434F-B3CE-6BF292293912}" destId="{756FBC28-DB62-421A-8A6E-B27F77117409}" srcOrd="8" destOrd="0" presId="urn:microsoft.com/office/officeart/2008/layout/VerticalCurvedList"/>
    <dgm:cxn modelId="{8E7ABCDA-0B40-400D-B1DA-C8D6D9B96DC4}" type="presParOf" srcId="{756FBC28-DB62-421A-8A6E-B27F77117409}" destId="{E8AE6F4E-6144-472C-99AD-10E05DECA16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Fives FCB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7,400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Steel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C0348C-5EA2-4E28-9206-3D1CEF41198A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plate works</a:t>
          </a:r>
        </a:p>
      </dgm:t>
    </dgm:pt>
    <dgm:pt modelId="{C67F8FD7-AC9F-4062-BE07-A86B1FCBF75F}" type="parTrans" cxnId="{0612D0A8-BF38-46AD-B8C3-1E97BE74BBF5}">
      <dgm:prSet/>
      <dgm:spPr/>
      <dgm:t>
        <a:bodyPr/>
        <a:lstStyle/>
        <a:p>
          <a:endParaRPr lang="en-US"/>
        </a:p>
      </dgm:t>
    </dgm:pt>
    <dgm:pt modelId="{DC946730-C0A0-4CAF-9CEA-43A55DDCC4D5}" type="sibTrans" cxnId="{0612D0A8-BF38-46AD-B8C3-1E97BE74BBF5}">
      <dgm:prSet/>
      <dgm:spPr/>
      <dgm:t>
        <a:bodyPr/>
        <a:lstStyle/>
        <a:p>
          <a:endParaRPr lang="en-US"/>
        </a:p>
      </dgm:t>
    </dgm:pt>
    <dgm:pt modelId="{3528A548-5826-4A06-8612-B8F018CF85EE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Design, supply &amp; fabrication of 11 Belt Conveyors</a:t>
          </a:r>
        </a:p>
      </dgm:t>
    </dgm:pt>
    <dgm:pt modelId="{85EA9F4A-1BF7-4A73-A31E-CE3B286F7458}" type="parTrans" cxnId="{49BA4576-006A-45CA-9A9F-5E285E525D25}">
      <dgm:prSet/>
      <dgm:spPr/>
      <dgm:t>
        <a:bodyPr/>
        <a:lstStyle/>
        <a:p>
          <a:endParaRPr lang="en-US"/>
        </a:p>
      </dgm:t>
    </dgm:pt>
    <dgm:pt modelId="{E45D3EB6-2E69-4211-AAC9-4AF09CD8E801}" type="sibTrans" cxnId="{49BA4576-006A-45CA-9A9F-5E285E525D25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CD3D155F-35F6-4F0C-973F-1A529C3EED6C}" type="presOf" srcId="{3528A548-5826-4A06-8612-B8F018CF85EE}" destId="{AE7D32C7-1C03-458B-BB81-E9AE3BE1FBAA}" srcOrd="0" destOrd="2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49BA4576-006A-45CA-9A9F-5E285E525D25}" srcId="{E415EB29-1686-4A6C-B792-3B791AD2805B}" destId="{3528A548-5826-4A06-8612-B8F018CF85EE}" srcOrd="2" destOrd="0" parTransId="{85EA9F4A-1BF7-4A73-A31E-CE3B286F7458}" sibTransId="{E45D3EB6-2E69-4211-AAC9-4AF09CD8E801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0612D0A8-BF38-46AD-B8C3-1E97BE74BBF5}" srcId="{E415EB29-1686-4A6C-B792-3B791AD2805B}" destId="{24C0348C-5EA2-4E28-9206-3D1CEF41198A}" srcOrd="1" destOrd="0" parTransId="{C67F8FD7-AC9F-4062-BE07-A86B1FCBF75F}" sibTransId="{DC946730-C0A0-4CAF-9CEA-43A55DDCC4D5}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C86F4B7-943A-4D39-AE15-4030D286EED2}" type="presOf" srcId="{24C0348C-5EA2-4E28-9206-3D1CEF41198A}" destId="{AE7D32C7-1C03-458B-BB81-E9AE3BE1FBAA}" srcOrd="0" destOrd="1" presId="urn:microsoft.com/office/officeart/2005/8/layout/vList2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Archirodon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Construction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3,500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2A447E-E4C6-4152-92BF-64B25EDDE85C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Tanks</a:t>
          </a:r>
        </a:p>
      </dgm:t>
    </dgm:pt>
    <dgm:pt modelId="{4C127922-52EA-4229-9D6F-F50B49E61937}" type="parTrans" cxnId="{5AA2CCAD-2915-4355-A015-00AFC62F63F1}">
      <dgm:prSet/>
      <dgm:spPr/>
      <dgm:t>
        <a:bodyPr/>
        <a:lstStyle/>
        <a:p>
          <a:endParaRPr lang="en-US"/>
        </a:p>
      </dgm:t>
    </dgm:pt>
    <dgm:pt modelId="{9B90318C-5112-4287-B0E5-50FE26C5C223}" type="sibTrans" cxnId="{5AA2CCAD-2915-4355-A015-00AFC62F63F1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5AA2CCAD-2915-4355-A015-00AFC62F63F1}" srcId="{E415EB29-1686-4A6C-B792-3B791AD2805B}" destId="{062A447E-E4C6-4152-92BF-64B25EDDE85C}" srcOrd="1" destOrd="0" parTransId="{4C127922-52EA-4229-9D6F-F50B49E61937}" sibTransId="{9B90318C-5112-4287-B0E5-50FE26C5C223}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C4EBE3CE-3402-4EE3-8435-A3C88B059E87}" type="presOf" srcId="{062A447E-E4C6-4152-92BF-64B25EDDE85C}" destId="{AE7D32C7-1C03-458B-BB81-E9AE3BE1FBAA}" srcOrd="0" destOrd="1" presId="urn:microsoft.com/office/officeart/2005/8/layout/vList2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Protection for Contracting &amp; Design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New Wadi - 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2,200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General Nile for Roads &amp; Bridges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2,000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Bridge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Hassan Allam Steel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400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of Steel Bridge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Polysius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Beni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Suef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6,200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steel structure &amp; plate works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BOLDROCCHI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Helwan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2,000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Demolishing of Electrostatic precipitators filters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EA2D1F-BA76-462B-AF80-4612F2DE6F84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new filters</a:t>
          </a:r>
        </a:p>
      </dgm:t>
    </dgm:pt>
    <dgm:pt modelId="{D6FBE259-645F-4137-B465-DCA12002EB4E}" type="parTrans" cxnId="{A2D1C7C0-9AC3-4AAB-B6C6-BF8756768AC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E13D70-900F-4FEE-808B-0F7307EA9AB8}" type="sibTrans" cxnId="{A2D1C7C0-9AC3-4AAB-B6C6-BF8756768AC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94FC81-0AF4-40F6-94F9-0F1714495BD5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Ducts</a:t>
          </a:r>
        </a:p>
      </dgm:t>
    </dgm:pt>
    <dgm:pt modelId="{2D70FE09-C1E0-4EE1-80F4-29D8DD442223}" type="parTrans" cxnId="{76C7576E-49BB-4D75-A33E-5E7F8C95CE7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C835EF-1514-44A7-9211-BDB5450C6570}" type="sibTrans" cxnId="{76C7576E-49BB-4D75-A33E-5E7F8C95CE7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670863-B1E4-4F71-A986-AD05BEEF283C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Stacks.</a:t>
          </a:r>
        </a:p>
      </dgm:t>
    </dgm:pt>
    <dgm:pt modelId="{DC21E92C-72AE-4582-B6D4-5A027C0C18B1}" type="parTrans" cxnId="{74497ECE-1F89-4EE4-95E2-0D0B6C29068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D3DEF8-BD88-46BA-88DA-E6F8503EDBD5}" type="sibTrans" cxnId="{74497ECE-1F89-4EE4-95E2-0D0B6C29068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0F7AA067-3AE2-45CC-B9BF-5DB4B82186C3}" type="presOf" srcId="{6CEA2D1F-BA76-462B-AF80-4612F2DE6F84}" destId="{AE7D32C7-1C03-458B-BB81-E9AE3BE1FBAA}" srcOrd="0" destOrd="1" presId="urn:microsoft.com/office/officeart/2005/8/layout/vList2"/>
    <dgm:cxn modelId="{76C7576E-49BB-4D75-A33E-5E7F8C95CE71}" srcId="{E415EB29-1686-4A6C-B792-3B791AD2805B}" destId="{8D94FC81-0AF4-40F6-94F9-0F1714495BD5}" srcOrd="2" destOrd="0" parTransId="{2D70FE09-C1E0-4EE1-80F4-29D8DD442223}" sibTransId="{77C835EF-1514-44A7-9211-BDB5450C6570}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4B2A58A5-33D7-4301-AE07-7C80B00B2CDE}" type="presOf" srcId="{00670863-B1E4-4F71-A986-AD05BEEF283C}" destId="{AE7D32C7-1C03-458B-BB81-E9AE3BE1FBAA}" srcOrd="0" destOrd="3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A2D1C7C0-9AC3-4AAB-B6C6-BF8756768AC5}" srcId="{E415EB29-1686-4A6C-B792-3B791AD2805B}" destId="{6CEA2D1F-BA76-462B-AF80-4612F2DE6F84}" srcOrd="1" destOrd="0" parTransId="{D6FBE259-645F-4137-B465-DCA12002EB4E}" sibTransId="{44E13D70-900F-4FEE-808B-0F7307EA9AB8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D9637C7-3ADC-46A8-BDFC-EDB1FAE294BA}" type="presOf" srcId="{8D94FC81-0AF4-40F6-94F9-0F1714495BD5}" destId="{AE7D32C7-1C03-458B-BB81-E9AE3BE1FBAA}" srcOrd="0" destOrd="2" presId="urn:microsoft.com/office/officeart/2005/8/layout/vList2"/>
    <dgm:cxn modelId="{74497ECE-1F89-4EE4-95E2-0D0B6C290684}" srcId="{E415EB29-1686-4A6C-B792-3B791AD2805B}" destId="{00670863-B1E4-4F71-A986-AD05BEEF283C}" srcOrd="3" destOrd="0" parTransId="{DC21E92C-72AE-4582-B6D4-5A027C0C18B1}" sibTransId="{56D3DEF8-BD88-46BA-88DA-E6F8503EDBD5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Arabian Cement Co.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1,000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2 cement mills shell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7E227A-88E9-4013-9E10-49D57D48D3D1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kiln shell</a:t>
          </a:r>
        </a:p>
      </dgm:t>
    </dgm:pt>
    <dgm:pt modelId="{3393D6FF-D1CD-4A10-B7B4-EC0BF40F95EE}" type="parTrans" cxnId="{BB426DF2-3FF0-401B-B04D-7D12FBF8B767}">
      <dgm:prSet/>
      <dgm:spPr/>
      <dgm:t>
        <a:bodyPr/>
        <a:lstStyle/>
        <a:p>
          <a:endParaRPr lang="en-US"/>
        </a:p>
      </dgm:t>
    </dgm:pt>
    <dgm:pt modelId="{1E183E47-7FC5-46A1-A29A-484F5D632FF8}" type="sibTrans" cxnId="{BB426DF2-3FF0-401B-B04D-7D12FBF8B767}">
      <dgm:prSet/>
      <dgm:spPr/>
      <dgm:t>
        <a:bodyPr/>
        <a:lstStyle/>
        <a:p>
          <a:endParaRPr lang="en-US"/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632D64C9-B86E-4C62-B29E-4792C8E0A7CC}" type="presOf" srcId="{CF7E227A-88E9-4013-9E10-49D57D48D3D1}" destId="{AE7D32C7-1C03-458B-BB81-E9AE3BE1FBAA}" srcOrd="0" destOrd="1" presId="urn:microsoft.com/office/officeart/2005/8/layout/vList2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BB426DF2-3FF0-401B-B04D-7D12FBF8B767}" srcId="{E415EB29-1686-4A6C-B792-3B791AD2805B}" destId="{CF7E227A-88E9-4013-9E10-49D57D48D3D1}" srcOrd="1" destOrd="0" parTransId="{3393D6FF-D1CD-4A10-B7B4-EC0BF40F95EE}" sibTransId="{1E183E47-7FC5-46A1-A29A-484F5D632FF8}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Redecam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Group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USA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300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filters &amp; Heat Exchanger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1FFA2E4-7F7A-4AE5-8A9A-2D217C25BC28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0DBA8B-D2DB-4707-B848-3A23A2AFA10A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gm:t>
    </dgm:pt>
    <dgm:pt modelId="{971F208E-A28B-4C92-9221-BECA4FB16694}" type="par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B390F5-DE96-446B-B8AF-A369116060FD}" type="sibTrans" cxnId="{C92F2CB7-ED88-46A5-ADE5-6792115A4757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60B0E-810F-481D-B0B9-7B30E472CEFA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Heidelberg Cement</a:t>
          </a:r>
        </a:p>
      </dgm:t>
    </dgm:pt>
    <dgm:pt modelId="{58D01F55-58CA-4913-9847-B84033767B5C}" type="par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E619C7-8E7B-4014-8055-4F5C9DB64221}" type="sibTrans" cxnId="{4EB944E3-0E5D-4113-9B28-4C523C10845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77DB1-2C62-49BD-802C-4C4604210FB9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gm:t>
    </dgm:pt>
    <dgm:pt modelId="{BD638B04-2EF7-4536-8446-AC653C0405B2}" type="par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6D164C-3385-4403-A10B-1F16ABF177EA}" type="sibTrans" cxnId="{13BE80E2-2A75-4EAC-B6D2-EDF6611ED83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0F0CD-80BF-44E5-8036-E35A489B15F0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Suez</a:t>
          </a:r>
        </a:p>
      </dgm:t>
    </dgm:pt>
    <dgm:pt modelId="{C2BE0472-211C-43F7-A452-3DD92FEB2443}" type="par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718CE3-73B8-448F-9C4E-6C9F436F81F6}" type="sibTrans" cxnId="{C548CAC3-1EE2-450D-A449-791EEFA5C66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2D88D4-A2EA-4FF4-B7CF-26EDFF3B878A}">
      <dgm:prSet phldrT="[Text]" custT="1"/>
      <dgm:spPr/>
      <dgm:t>
        <a:bodyPr/>
        <a:lstStyle/>
        <a:p>
          <a:pPr algn="ctr"/>
          <a:r>
            <a:rPr lang="en-US" sz="1600" b="1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A4846B-17BB-47FB-B7BA-A705C0D4F5E4}" type="par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9D3B5C-2749-4B14-936C-E4906C9978A6}" type="sibTrans" cxnId="{8E6202F9-5AC1-4FB2-8B9D-C71889FC4C2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5EB29-1686-4A6C-B792-3B791AD2805B}">
      <dgm:prSet phldrT="[Text]" custT="1"/>
      <dgm:spPr/>
      <dgm:t>
        <a:bodyPr/>
        <a:lstStyle/>
        <a:p>
          <a:pPr algn="ctr"/>
          <a:r>
            <a:rPr lang="en-US" sz="1600" b="1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gm:t>
    </dgm:pt>
    <dgm:pt modelId="{7D80B7AC-CE59-4894-93BF-DC67585417F3}" type="par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D12AE0-A13E-4532-BEF8-81F76A3718C9}" type="sibTrans" cxnId="{38FF23E8-A241-48B8-9A0D-EFB7A85EDAAD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E6B8F-411D-49EB-A1E1-DF0655A365A8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200 Ton</a:t>
          </a:r>
        </a:p>
      </dgm:t>
    </dgm:pt>
    <dgm:pt modelId="{405FB28D-0A88-40AF-876B-0A217E3026CD}" type="par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BF9422-0777-44BF-8210-848406E4E170}" type="sibTrans" cxnId="{7E059A76-4E86-40AA-AA3E-AD2C42E87F6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A53688-537D-4FE5-B34F-5E29781AA91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Kiln shell length 18m &amp; thickness 25mm</a:t>
          </a:r>
        </a:p>
      </dgm:t>
    </dgm:pt>
    <dgm:pt modelId="{3F6D7112-166E-42E5-B441-CC03AE4258B3}" type="par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FDE46-D97E-495E-ADF7-E5D1A979DCD0}" type="sibTrans" cxnId="{3BB4A372-8F29-4595-8723-A6A9D443165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1AB6EF-DF00-4953-9BE5-20793DEBDE7E}" type="pres">
      <dgm:prSet presAssocID="{F1FFA2E4-7F7A-4AE5-8A9A-2D217C25BC28}" presName="linear" presStyleCnt="0">
        <dgm:presLayoutVars>
          <dgm:animLvl val="lvl"/>
          <dgm:resizeHandles val="exact"/>
        </dgm:presLayoutVars>
      </dgm:prSet>
      <dgm:spPr/>
    </dgm:pt>
    <dgm:pt modelId="{122B634E-0E34-4A24-A6E9-8DB160038C24}" type="pres">
      <dgm:prSet presAssocID="{940DBA8B-D2DB-4707-B848-3A23A2AFA10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7D5BB0E-C34E-4B17-BFE4-0C70FD16E436}" type="pres">
      <dgm:prSet presAssocID="{940DBA8B-D2DB-4707-B848-3A23A2AFA10A}" presName="childText" presStyleLbl="revTx" presStyleIdx="0" presStyleCnt="4">
        <dgm:presLayoutVars>
          <dgm:bulletEnabled val="1"/>
        </dgm:presLayoutVars>
      </dgm:prSet>
      <dgm:spPr/>
    </dgm:pt>
    <dgm:pt modelId="{8E9944D3-C848-43E2-B18E-F298DBEEE4DA}" type="pres">
      <dgm:prSet presAssocID="{E9977DB1-2C62-49BD-802C-4C4604210F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9FBBC4-027B-4770-8724-AAC1C3D79677}" type="pres">
      <dgm:prSet presAssocID="{E9977DB1-2C62-49BD-802C-4C4604210FB9}" presName="childText" presStyleLbl="revTx" presStyleIdx="1" presStyleCnt="4">
        <dgm:presLayoutVars>
          <dgm:bulletEnabled val="1"/>
        </dgm:presLayoutVars>
      </dgm:prSet>
      <dgm:spPr/>
    </dgm:pt>
    <dgm:pt modelId="{7E4680D2-EDE3-43D2-87CF-C964D1E6FC3A}" type="pres">
      <dgm:prSet presAssocID="{992D88D4-A2EA-4FF4-B7CF-26EDFF3B878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2BD8712-3FF2-4872-86EC-593B24A3FEA7}" type="pres">
      <dgm:prSet presAssocID="{992D88D4-A2EA-4FF4-B7CF-26EDFF3B878A}" presName="childText" presStyleLbl="revTx" presStyleIdx="2" presStyleCnt="4">
        <dgm:presLayoutVars>
          <dgm:bulletEnabled val="1"/>
        </dgm:presLayoutVars>
      </dgm:prSet>
      <dgm:spPr/>
    </dgm:pt>
    <dgm:pt modelId="{FAAF4CF0-C13E-4509-9F74-8354B84C43BC}" type="pres">
      <dgm:prSet presAssocID="{E415EB29-1686-4A6C-B792-3B791AD2805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7D32C7-1C03-458B-BB81-E9AE3BE1FBAA}" type="pres">
      <dgm:prSet presAssocID="{E415EB29-1686-4A6C-B792-3B791AD2805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20758F03-B091-4BD8-969E-74E1B8B4C4A4}" type="presOf" srcId="{E9977DB1-2C62-49BD-802C-4C4604210FB9}" destId="{8E9944D3-C848-43E2-B18E-F298DBEEE4DA}" srcOrd="0" destOrd="0" presId="urn:microsoft.com/office/officeart/2005/8/layout/vList2"/>
    <dgm:cxn modelId="{2C28B73A-841A-40AF-A82D-6A6651BF9B09}" type="presOf" srcId="{92E60B0E-810F-481D-B0B9-7B30E472CEFA}" destId="{57D5BB0E-C34E-4B17-BFE4-0C70FD16E436}" srcOrd="0" destOrd="0" presId="urn:microsoft.com/office/officeart/2005/8/layout/vList2"/>
    <dgm:cxn modelId="{BFBEBD5B-DD18-491D-BDD3-35CF442ADE32}" type="presOf" srcId="{940DBA8B-D2DB-4707-B848-3A23A2AFA10A}" destId="{122B634E-0E34-4A24-A6E9-8DB160038C24}" srcOrd="0" destOrd="0" presId="urn:microsoft.com/office/officeart/2005/8/layout/vList2"/>
    <dgm:cxn modelId="{7679415D-C00C-4F1B-8205-D38C6319442D}" type="presOf" srcId="{BD50F0CD-80BF-44E5-8036-E35A489B15F0}" destId="{879FBBC4-027B-4770-8724-AAC1C3D79677}" srcOrd="0" destOrd="0" presId="urn:microsoft.com/office/officeart/2005/8/layout/vList2"/>
    <dgm:cxn modelId="{DE057D66-137D-4195-9F96-299EF8C49E60}" type="presOf" srcId="{194E6B8F-411D-49EB-A1E1-DF0655A365A8}" destId="{E2BD8712-3FF2-4872-86EC-593B24A3FEA7}" srcOrd="0" destOrd="0" presId="urn:microsoft.com/office/officeart/2005/8/layout/vList2"/>
    <dgm:cxn modelId="{D2BAC66E-70B6-4E5F-82E2-E2B12DE97B8F}" type="presOf" srcId="{992D88D4-A2EA-4FF4-B7CF-26EDFF3B878A}" destId="{7E4680D2-EDE3-43D2-87CF-C964D1E6FC3A}" srcOrd="0" destOrd="0" presId="urn:microsoft.com/office/officeart/2005/8/layout/vList2"/>
    <dgm:cxn modelId="{3BB4A372-8F29-4595-8723-A6A9D4431653}" srcId="{E415EB29-1686-4A6C-B792-3B791AD2805B}" destId="{DDA53688-537D-4FE5-B34F-5E29781AA912}" srcOrd="0" destOrd="0" parTransId="{3F6D7112-166E-42E5-B441-CC03AE4258B3}" sibTransId="{9ABFDE46-D97E-495E-ADF7-E5D1A979DCD0}"/>
    <dgm:cxn modelId="{7E059A76-4E86-40AA-AA3E-AD2C42E87F65}" srcId="{992D88D4-A2EA-4FF4-B7CF-26EDFF3B878A}" destId="{194E6B8F-411D-49EB-A1E1-DF0655A365A8}" srcOrd="0" destOrd="0" parTransId="{405FB28D-0A88-40AF-876B-0A217E3026CD}" sibTransId="{97BF9422-0777-44BF-8210-848406E4E170}"/>
    <dgm:cxn modelId="{6C5C148B-F115-44A9-991C-700D2537D6B3}" type="presOf" srcId="{E415EB29-1686-4A6C-B792-3B791AD2805B}" destId="{FAAF4CF0-C13E-4509-9F74-8354B84C43BC}" srcOrd="0" destOrd="0" presId="urn:microsoft.com/office/officeart/2005/8/layout/vList2"/>
    <dgm:cxn modelId="{A1A30FA3-75CD-440A-A77B-D1F20F03B7A6}" type="presOf" srcId="{DDA53688-537D-4FE5-B34F-5E29781AA912}" destId="{AE7D32C7-1C03-458B-BB81-E9AE3BE1FBAA}" srcOrd="0" destOrd="0" presId="urn:microsoft.com/office/officeart/2005/8/layout/vList2"/>
    <dgm:cxn modelId="{C92F2CB7-ED88-46A5-ADE5-6792115A4757}" srcId="{F1FFA2E4-7F7A-4AE5-8A9A-2D217C25BC28}" destId="{940DBA8B-D2DB-4707-B848-3A23A2AFA10A}" srcOrd="0" destOrd="0" parTransId="{971F208E-A28B-4C92-9221-BECA4FB16694}" sibTransId="{76B390F5-DE96-446B-B8AF-A369116060FD}"/>
    <dgm:cxn modelId="{C548CAC3-1EE2-450D-A449-791EEFA5C66F}" srcId="{E9977DB1-2C62-49BD-802C-4C4604210FB9}" destId="{BD50F0CD-80BF-44E5-8036-E35A489B15F0}" srcOrd="0" destOrd="0" parTransId="{C2BE0472-211C-43F7-A452-3DD92FEB2443}" sibTransId="{D1718CE3-73B8-448F-9C4E-6C9F436F81F6}"/>
    <dgm:cxn modelId="{13BE80E2-2A75-4EAC-B6D2-EDF6611ED83F}" srcId="{F1FFA2E4-7F7A-4AE5-8A9A-2D217C25BC28}" destId="{E9977DB1-2C62-49BD-802C-4C4604210FB9}" srcOrd="1" destOrd="0" parTransId="{BD638B04-2EF7-4536-8446-AC653C0405B2}" sibTransId="{656D164C-3385-4403-A10B-1F16ABF177EA}"/>
    <dgm:cxn modelId="{4EB944E3-0E5D-4113-9B28-4C523C108458}" srcId="{940DBA8B-D2DB-4707-B848-3A23A2AFA10A}" destId="{92E60B0E-810F-481D-B0B9-7B30E472CEFA}" srcOrd="0" destOrd="0" parTransId="{58D01F55-58CA-4913-9847-B84033767B5C}" sibTransId="{1AE619C7-8E7B-4014-8055-4F5C9DB64221}"/>
    <dgm:cxn modelId="{38FF23E8-A241-48B8-9A0D-EFB7A85EDAAD}" srcId="{F1FFA2E4-7F7A-4AE5-8A9A-2D217C25BC28}" destId="{E415EB29-1686-4A6C-B792-3B791AD2805B}" srcOrd="3" destOrd="0" parTransId="{7D80B7AC-CE59-4894-93BF-DC67585417F3}" sibTransId="{1ED12AE0-A13E-4532-BEF8-81F76A3718C9}"/>
    <dgm:cxn modelId="{1F6689EB-8BDE-4465-86FF-CB00FC80762A}" type="presOf" srcId="{F1FFA2E4-7F7A-4AE5-8A9A-2D217C25BC28}" destId="{711AB6EF-DF00-4953-9BE5-20793DEBDE7E}" srcOrd="0" destOrd="0" presId="urn:microsoft.com/office/officeart/2005/8/layout/vList2"/>
    <dgm:cxn modelId="{8E6202F9-5AC1-4FB2-8B9D-C71889FC4C25}" srcId="{F1FFA2E4-7F7A-4AE5-8A9A-2D217C25BC28}" destId="{992D88D4-A2EA-4FF4-B7CF-26EDFF3B878A}" srcOrd="2" destOrd="0" parTransId="{00A4846B-17BB-47FB-B7BA-A705C0D4F5E4}" sibTransId="{619D3B5C-2749-4B14-936C-E4906C9978A6}"/>
    <dgm:cxn modelId="{64EDF0B2-543D-419A-ABD0-5B0DD612B00A}" type="presParOf" srcId="{711AB6EF-DF00-4953-9BE5-20793DEBDE7E}" destId="{122B634E-0E34-4A24-A6E9-8DB160038C24}" srcOrd="0" destOrd="0" presId="urn:microsoft.com/office/officeart/2005/8/layout/vList2"/>
    <dgm:cxn modelId="{2963FC6E-FFF2-4584-AF29-899EC8A0F337}" type="presParOf" srcId="{711AB6EF-DF00-4953-9BE5-20793DEBDE7E}" destId="{57D5BB0E-C34E-4B17-BFE4-0C70FD16E436}" srcOrd="1" destOrd="0" presId="urn:microsoft.com/office/officeart/2005/8/layout/vList2"/>
    <dgm:cxn modelId="{212064D3-02A4-4EEF-83CB-63CF5DFFF953}" type="presParOf" srcId="{711AB6EF-DF00-4953-9BE5-20793DEBDE7E}" destId="{8E9944D3-C848-43E2-B18E-F298DBEEE4DA}" srcOrd="2" destOrd="0" presId="urn:microsoft.com/office/officeart/2005/8/layout/vList2"/>
    <dgm:cxn modelId="{7F8FF9C7-08A8-43EE-B916-A3AA9C1F10AD}" type="presParOf" srcId="{711AB6EF-DF00-4953-9BE5-20793DEBDE7E}" destId="{879FBBC4-027B-4770-8724-AAC1C3D79677}" srcOrd="3" destOrd="0" presId="urn:microsoft.com/office/officeart/2005/8/layout/vList2"/>
    <dgm:cxn modelId="{02851004-5366-4735-96C0-6C86EE65ABA6}" type="presParOf" srcId="{711AB6EF-DF00-4953-9BE5-20793DEBDE7E}" destId="{7E4680D2-EDE3-43D2-87CF-C964D1E6FC3A}" srcOrd="4" destOrd="0" presId="urn:microsoft.com/office/officeart/2005/8/layout/vList2"/>
    <dgm:cxn modelId="{A636DFBB-A607-4D38-8E52-D589FDA74EDF}" type="presParOf" srcId="{711AB6EF-DF00-4953-9BE5-20793DEBDE7E}" destId="{E2BD8712-3FF2-4872-86EC-593B24A3FEA7}" srcOrd="5" destOrd="0" presId="urn:microsoft.com/office/officeart/2005/8/layout/vList2"/>
    <dgm:cxn modelId="{936407E4-B125-49EB-BADE-FB1DB468B9B3}" type="presParOf" srcId="{711AB6EF-DF00-4953-9BE5-20793DEBDE7E}" destId="{FAAF4CF0-C13E-4509-9F74-8354B84C43BC}" srcOrd="6" destOrd="0" presId="urn:microsoft.com/office/officeart/2005/8/layout/vList2"/>
    <dgm:cxn modelId="{CED88E3A-40C9-4CE3-BA18-992E7794DCB8}" type="presParOf" srcId="{711AB6EF-DF00-4953-9BE5-20793DEBDE7E}" destId="{AE7D32C7-1C03-458B-BB81-E9AE3BE1FBAA}" srcOrd="7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B5689-606A-4B13-8FD5-49AB6C041F5A}">
      <dsp:nvSpPr>
        <dsp:cNvPr id="0" name=""/>
        <dsp:cNvSpPr/>
      </dsp:nvSpPr>
      <dsp:spPr>
        <a:xfrm>
          <a:off x="439774" y="1906"/>
          <a:ext cx="2145776" cy="1478440"/>
        </a:xfrm>
        <a:prstGeom prst="round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E76B3-F441-4BD0-8AEF-4DC6434C1288}">
      <dsp:nvSpPr>
        <dsp:cNvPr id="0" name=""/>
        <dsp:cNvSpPr/>
      </dsp:nvSpPr>
      <dsp:spPr>
        <a:xfrm>
          <a:off x="439774" y="1480347"/>
          <a:ext cx="2145776" cy="796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American Institute for Steel Construction</a:t>
          </a:r>
        </a:p>
      </dsp:txBody>
      <dsp:txXfrm>
        <a:off x="439774" y="1480347"/>
        <a:ext cx="2145776" cy="796083"/>
      </dsp:txXfrm>
    </dsp:sp>
    <dsp:sp modelId="{1ACEB019-CACC-48BD-92B2-0B0C0F00B790}">
      <dsp:nvSpPr>
        <dsp:cNvPr id="0" name=""/>
        <dsp:cNvSpPr/>
      </dsp:nvSpPr>
      <dsp:spPr>
        <a:xfrm>
          <a:off x="2800219" y="1906"/>
          <a:ext cx="2145776" cy="1478440"/>
        </a:xfrm>
        <a:prstGeom prst="round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787AA-94D2-48BE-B4F3-A7011E12AB57}">
      <dsp:nvSpPr>
        <dsp:cNvPr id="0" name=""/>
        <dsp:cNvSpPr/>
      </dsp:nvSpPr>
      <dsp:spPr>
        <a:xfrm>
          <a:off x="2800219" y="1480347"/>
          <a:ext cx="2145776" cy="796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American Petroleum Institute </a:t>
          </a:r>
        </a:p>
      </dsp:txBody>
      <dsp:txXfrm>
        <a:off x="2800219" y="1480347"/>
        <a:ext cx="2145776" cy="796083"/>
      </dsp:txXfrm>
    </dsp:sp>
    <dsp:sp modelId="{59874400-0585-4524-B927-357A35276893}">
      <dsp:nvSpPr>
        <dsp:cNvPr id="0" name=""/>
        <dsp:cNvSpPr/>
      </dsp:nvSpPr>
      <dsp:spPr>
        <a:xfrm>
          <a:off x="5160663" y="1906"/>
          <a:ext cx="2145776" cy="1478440"/>
        </a:xfrm>
        <a:prstGeom prst="round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6B1FCD-35D1-45B0-9B10-DB376B65504A}">
      <dsp:nvSpPr>
        <dsp:cNvPr id="0" name=""/>
        <dsp:cNvSpPr/>
      </dsp:nvSpPr>
      <dsp:spPr>
        <a:xfrm>
          <a:off x="5160663" y="1480347"/>
          <a:ext cx="2145776" cy="796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American Society for Mechanical Engineers </a:t>
          </a:r>
        </a:p>
      </dsp:txBody>
      <dsp:txXfrm>
        <a:off x="5160663" y="1480347"/>
        <a:ext cx="2145776" cy="796083"/>
      </dsp:txXfrm>
    </dsp:sp>
    <dsp:sp modelId="{EFA405CC-DEC3-4450-8066-7D243DC82A42}">
      <dsp:nvSpPr>
        <dsp:cNvPr id="0" name=""/>
        <dsp:cNvSpPr/>
      </dsp:nvSpPr>
      <dsp:spPr>
        <a:xfrm>
          <a:off x="7521108" y="1906"/>
          <a:ext cx="2145776" cy="1478440"/>
        </a:xfrm>
        <a:prstGeom prst="round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48770-4E2F-46B3-959E-F607C7557E2B}">
      <dsp:nvSpPr>
        <dsp:cNvPr id="0" name=""/>
        <dsp:cNvSpPr/>
      </dsp:nvSpPr>
      <dsp:spPr>
        <a:xfrm>
          <a:off x="7521108" y="1480347"/>
          <a:ext cx="2145776" cy="796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American Welding Society </a:t>
          </a:r>
        </a:p>
      </dsp:txBody>
      <dsp:txXfrm>
        <a:off x="7521108" y="1480347"/>
        <a:ext cx="2145776" cy="796083"/>
      </dsp:txXfrm>
    </dsp:sp>
    <dsp:sp modelId="{B83E3245-599B-4347-B4A7-F9B8F3BE4EF9}">
      <dsp:nvSpPr>
        <dsp:cNvPr id="0" name=""/>
        <dsp:cNvSpPr/>
      </dsp:nvSpPr>
      <dsp:spPr>
        <a:xfrm>
          <a:off x="2800219" y="2510345"/>
          <a:ext cx="2145776" cy="1478440"/>
        </a:xfrm>
        <a:prstGeom prst="round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4DE30-67E6-4362-A6E4-FF89CC5FB3ED}">
      <dsp:nvSpPr>
        <dsp:cNvPr id="0" name=""/>
        <dsp:cNvSpPr/>
      </dsp:nvSpPr>
      <dsp:spPr>
        <a:xfrm>
          <a:off x="2800219" y="3988785"/>
          <a:ext cx="2145776" cy="796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Euro Norm </a:t>
          </a:r>
        </a:p>
      </dsp:txBody>
      <dsp:txXfrm>
        <a:off x="2800219" y="3988785"/>
        <a:ext cx="2145776" cy="796083"/>
      </dsp:txXfrm>
    </dsp:sp>
    <dsp:sp modelId="{B9AD8A75-CEC8-4BB9-A198-32BCBB738389}">
      <dsp:nvSpPr>
        <dsp:cNvPr id="0" name=""/>
        <dsp:cNvSpPr/>
      </dsp:nvSpPr>
      <dsp:spPr>
        <a:xfrm>
          <a:off x="5212055" y="2468875"/>
          <a:ext cx="2104878" cy="1555792"/>
        </a:xfrm>
        <a:prstGeom prst="roundRect">
          <a:avLst/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AAC48-C1A7-43B1-8C25-2CECA8CB4E5D}">
      <dsp:nvSpPr>
        <dsp:cNvPr id="0" name=""/>
        <dsp:cNvSpPr/>
      </dsp:nvSpPr>
      <dsp:spPr>
        <a:xfrm>
          <a:off x="5221603" y="4008123"/>
          <a:ext cx="2145776" cy="796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Egyptian Code of Practice </a:t>
          </a:r>
        </a:p>
      </dsp:txBody>
      <dsp:txXfrm>
        <a:off x="5221603" y="4008123"/>
        <a:ext cx="2145776" cy="7960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A8827-2D95-4F54-A394-598112E61E49}">
      <dsp:nvSpPr>
        <dsp:cNvPr id="0" name=""/>
        <dsp:cNvSpPr/>
      </dsp:nvSpPr>
      <dsp:spPr>
        <a:xfrm>
          <a:off x="-5202543" y="-797213"/>
          <a:ext cx="6197996" cy="6197996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748D8-9782-45A9-AE0E-E0AF58B8466C}">
      <dsp:nvSpPr>
        <dsp:cNvPr id="0" name=""/>
        <dsp:cNvSpPr/>
      </dsp:nvSpPr>
      <dsp:spPr>
        <a:xfrm>
          <a:off x="322940" y="209278"/>
          <a:ext cx="6638701" cy="4183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Besmaya</a:t>
          </a:r>
          <a:r>
            <a:rPr lang="en-US" sz="2100" kern="1200" dirty="0"/>
            <a:t> Power Plant - ACC</a:t>
          </a:r>
        </a:p>
      </dsp:txBody>
      <dsp:txXfrm>
        <a:off x="322940" y="209278"/>
        <a:ext cx="6638701" cy="418372"/>
      </dsp:txXfrm>
    </dsp:sp>
    <dsp:sp modelId="{0312A346-9ADC-412A-8F91-8A0D3718B626}">
      <dsp:nvSpPr>
        <dsp:cNvPr id="0" name=""/>
        <dsp:cNvSpPr/>
      </dsp:nvSpPr>
      <dsp:spPr>
        <a:xfrm>
          <a:off x="61457" y="156981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D4970-8529-4EAA-BA8C-6EFB4046B6C2}">
      <dsp:nvSpPr>
        <dsp:cNvPr id="0" name=""/>
        <dsp:cNvSpPr/>
      </dsp:nvSpPr>
      <dsp:spPr>
        <a:xfrm>
          <a:off x="701814" y="837205"/>
          <a:ext cx="6259828" cy="4183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Al Shabab Power Plant</a:t>
          </a:r>
        </a:p>
      </dsp:txBody>
      <dsp:txXfrm>
        <a:off x="701814" y="837205"/>
        <a:ext cx="6259828" cy="418372"/>
      </dsp:txXfrm>
    </dsp:sp>
    <dsp:sp modelId="{7B0A5E69-5D0B-490C-9738-0D45A5BEE2B5}">
      <dsp:nvSpPr>
        <dsp:cNvPr id="0" name=""/>
        <dsp:cNvSpPr/>
      </dsp:nvSpPr>
      <dsp:spPr>
        <a:xfrm>
          <a:off x="440331" y="784908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B1073-3FE0-4BFB-9F66-DA72056AFE0F}">
      <dsp:nvSpPr>
        <dsp:cNvPr id="0" name=""/>
        <dsp:cNvSpPr/>
      </dsp:nvSpPr>
      <dsp:spPr>
        <a:xfrm>
          <a:off x="909435" y="1464671"/>
          <a:ext cx="6052207" cy="4183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Banha</a:t>
          </a:r>
          <a:r>
            <a:rPr lang="en-US" sz="2100" kern="1200" dirty="0"/>
            <a:t> Power Station - HRSG</a:t>
          </a:r>
        </a:p>
      </dsp:txBody>
      <dsp:txXfrm>
        <a:off x="909435" y="1464671"/>
        <a:ext cx="6052207" cy="418372"/>
      </dsp:txXfrm>
    </dsp:sp>
    <dsp:sp modelId="{93451553-BC1A-4A81-9FA0-12437D02C091}">
      <dsp:nvSpPr>
        <dsp:cNvPr id="0" name=""/>
        <dsp:cNvSpPr/>
      </dsp:nvSpPr>
      <dsp:spPr>
        <a:xfrm>
          <a:off x="647952" y="1412374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2F1B4-E580-408C-9C8E-2A02FDC0318B}">
      <dsp:nvSpPr>
        <dsp:cNvPr id="0" name=""/>
        <dsp:cNvSpPr/>
      </dsp:nvSpPr>
      <dsp:spPr>
        <a:xfrm>
          <a:off x="975726" y="2092598"/>
          <a:ext cx="5985915" cy="4183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6</a:t>
          </a:r>
          <a:r>
            <a:rPr lang="en-US" sz="2100" kern="1200" baseline="30000" dirty="0"/>
            <a:t>th</a:t>
          </a:r>
          <a:r>
            <a:rPr lang="en-US" sz="2100" kern="1200" dirty="0"/>
            <a:t> October Power Plant - Piping</a:t>
          </a:r>
        </a:p>
      </dsp:txBody>
      <dsp:txXfrm>
        <a:off x="975726" y="2092598"/>
        <a:ext cx="5985915" cy="418372"/>
      </dsp:txXfrm>
    </dsp:sp>
    <dsp:sp modelId="{397C9E78-AED1-41BA-B0DB-EE55DA3A8369}">
      <dsp:nvSpPr>
        <dsp:cNvPr id="0" name=""/>
        <dsp:cNvSpPr/>
      </dsp:nvSpPr>
      <dsp:spPr>
        <a:xfrm>
          <a:off x="714243" y="2040301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22D24-A691-4F42-8D61-EA726C7CFB13}">
      <dsp:nvSpPr>
        <dsp:cNvPr id="0" name=""/>
        <dsp:cNvSpPr/>
      </dsp:nvSpPr>
      <dsp:spPr>
        <a:xfrm>
          <a:off x="909435" y="2720525"/>
          <a:ext cx="6052207" cy="4183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Assuit</a:t>
          </a:r>
          <a:r>
            <a:rPr lang="en-US" sz="2100" kern="1200" dirty="0"/>
            <a:t> Barrage &amp; Hydropower Plant</a:t>
          </a:r>
        </a:p>
      </dsp:txBody>
      <dsp:txXfrm>
        <a:off x="909435" y="2720525"/>
        <a:ext cx="6052207" cy="418372"/>
      </dsp:txXfrm>
    </dsp:sp>
    <dsp:sp modelId="{3A2A76FC-81B3-46D4-AAC7-592DAC778287}">
      <dsp:nvSpPr>
        <dsp:cNvPr id="0" name=""/>
        <dsp:cNvSpPr/>
      </dsp:nvSpPr>
      <dsp:spPr>
        <a:xfrm>
          <a:off x="647952" y="2668228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D7F36-DFAC-4267-AECB-E9B9F7F5F849}">
      <dsp:nvSpPr>
        <dsp:cNvPr id="0" name=""/>
        <dsp:cNvSpPr/>
      </dsp:nvSpPr>
      <dsp:spPr>
        <a:xfrm>
          <a:off x="701814" y="3347991"/>
          <a:ext cx="6259828" cy="4183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220 KV Double Circuit OHTL – Toshka2/Wadi Haifa</a:t>
          </a:r>
        </a:p>
      </dsp:txBody>
      <dsp:txXfrm>
        <a:off x="701814" y="3347991"/>
        <a:ext cx="6259828" cy="418372"/>
      </dsp:txXfrm>
    </dsp:sp>
    <dsp:sp modelId="{BB7B30C6-52F4-45CE-8B60-D79BA552765B}">
      <dsp:nvSpPr>
        <dsp:cNvPr id="0" name=""/>
        <dsp:cNvSpPr/>
      </dsp:nvSpPr>
      <dsp:spPr>
        <a:xfrm>
          <a:off x="440331" y="3295695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4AE7C-C283-45F8-AC31-B5BA0E1A846E}">
      <dsp:nvSpPr>
        <dsp:cNvPr id="0" name=""/>
        <dsp:cNvSpPr/>
      </dsp:nvSpPr>
      <dsp:spPr>
        <a:xfrm>
          <a:off x="322940" y="3975918"/>
          <a:ext cx="6638701" cy="4183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Assuit</a:t>
          </a:r>
          <a:r>
            <a:rPr lang="en-US" sz="2100" kern="1200" dirty="0"/>
            <a:t> &amp; Cairo West Plants</a:t>
          </a:r>
        </a:p>
      </dsp:txBody>
      <dsp:txXfrm>
        <a:off x="322940" y="3975918"/>
        <a:ext cx="6638701" cy="418372"/>
      </dsp:txXfrm>
    </dsp:sp>
    <dsp:sp modelId="{DB8BD9DB-972C-43B3-A6AF-084A6E5E2DF5}">
      <dsp:nvSpPr>
        <dsp:cNvPr id="0" name=""/>
        <dsp:cNvSpPr/>
      </dsp:nvSpPr>
      <dsp:spPr>
        <a:xfrm>
          <a:off x="61457" y="3923621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14295"/>
          <a:ext cx="2956545" cy="3685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7991" y="32286"/>
        <a:ext cx="2920563" cy="332568"/>
      </dsp:txXfrm>
    </dsp:sp>
    <dsp:sp modelId="{57D5BB0E-C34E-4B17-BFE4-0C70FD16E436}">
      <dsp:nvSpPr>
        <dsp:cNvPr id="0" name=""/>
        <dsp:cNvSpPr/>
      </dsp:nvSpPr>
      <dsp:spPr>
        <a:xfrm>
          <a:off x="0" y="38284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Enexio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2845"/>
        <a:ext cx="2956545" cy="298080"/>
      </dsp:txXfrm>
    </dsp:sp>
    <dsp:sp modelId="{8E9944D3-C848-43E2-B18E-F298DBEEE4DA}">
      <dsp:nvSpPr>
        <dsp:cNvPr id="0" name=""/>
        <dsp:cNvSpPr/>
      </dsp:nvSpPr>
      <dsp:spPr>
        <a:xfrm>
          <a:off x="0" y="680925"/>
          <a:ext cx="2956545" cy="3685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7991" y="698916"/>
        <a:ext cx="2920563" cy="332568"/>
      </dsp:txXfrm>
    </dsp:sp>
    <dsp:sp modelId="{879FBBC4-027B-4770-8724-AAC1C3D79677}">
      <dsp:nvSpPr>
        <dsp:cNvPr id="0" name=""/>
        <dsp:cNvSpPr/>
      </dsp:nvSpPr>
      <dsp:spPr>
        <a:xfrm>
          <a:off x="0" y="104947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Iraq</a:t>
          </a:r>
        </a:p>
      </dsp:txBody>
      <dsp:txXfrm>
        <a:off x="0" y="1049475"/>
        <a:ext cx="2956545" cy="298080"/>
      </dsp:txXfrm>
    </dsp:sp>
    <dsp:sp modelId="{7E4680D2-EDE3-43D2-87CF-C964D1E6FC3A}">
      <dsp:nvSpPr>
        <dsp:cNvPr id="0" name=""/>
        <dsp:cNvSpPr/>
      </dsp:nvSpPr>
      <dsp:spPr>
        <a:xfrm>
          <a:off x="0" y="1347555"/>
          <a:ext cx="2956545" cy="3685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91" y="1365546"/>
        <a:ext cx="2920563" cy="332568"/>
      </dsp:txXfrm>
    </dsp:sp>
    <dsp:sp modelId="{E2BD8712-3FF2-4872-86EC-593B24A3FEA7}">
      <dsp:nvSpPr>
        <dsp:cNvPr id="0" name=""/>
        <dsp:cNvSpPr/>
      </dsp:nvSpPr>
      <dsp:spPr>
        <a:xfrm>
          <a:off x="0" y="171610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2 x 8,500 Ton</a:t>
          </a:r>
        </a:p>
      </dsp:txBody>
      <dsp:txXfrm>
        <a:off x="0" y="1716105"/>
        <a:ext cx="2956545" cy="298080"/>
      </dsp:txXfrm>
    </dsp:sp>
    <dsp:sp modelId="{FAAF4CF0-C13E-4509-9F74-8354B84C43BC}">
      <dsp:nvSpPr>
        <dsp:cNvPr id="0" name=""/>
        <dsp:cNvSpPr/>
      </dsp:nvSpPr>
      <dsp:spPr>
        <a:xfrm>
          <a:off x="0" y="2014185"/>
          <a:ext cx="2956545" cy="3685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7991" y="2032176"/>
        <a:ext cx="2920563" cy="332568"/>
      </dsp:txXfrm>
    </dsp:sp>
    <dsp:sp modelId="{AE7D32C7-1C03-458B-BB81-E9AE3BE1FBAA}">
      <dsp:nvSpPr>
        <dsp:cNvPr id="0" name=""/>
        <dsp:cNvSpPr/>
      </dsp:nvSpPr>
      <dsp:spPr>
        <a:xfrm>
          <a:off x="0" y="2382735"/>
          <a:ext cx="2956545" cy="178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steel structure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ducts &amp; plate works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piping &amp; piping supports for 2 units of ACC</a:t>
          </a:r>
        </a:p>
      </dsp:txBody>
      <dsp:txXfrm>
        <a:off x="0" y="2382735"/>
        <a:ext cx="2956545" cy="17884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24475"/>
          <a:ext cx="2956545" cy="3685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7991" y="42466"/>
        <a:ext cx="2920563" cy="332568"/>
      </dsp:txXfrm>
    </dsp:sp>
    <dsp:sp modelId="{57D5BB0E-C34E-4B17-BFE4-0C70FD16E436}">
      <dsp:nvSpPr>
        <dsp:cNvPr id="0" name=""/>
        <dsp:cNvSpPr/>
      </dsp:nvSpPr>
      <dsp:spPr>
        <a:xfrm>
          <a:off x="0" y="39302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Enexio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93025"/>
        <a:ext cx="2956545" cy="298080"/>
      </dsp:txXfrm>
    </dsp:sp>
    <dsp:sp modelId="{8E9944D3-C848-43E2-B18E-F298DBEEE4DA}">
      <dsp:nvSpPr>
        <dsp:cNvPr id="0" name=""/>
        <dsp:cNvSpPr/>
      </dsp:nvSpPr>
      <dsp:spPr>
        <a:xfrm>
          <a:off x="0" y="691105"/>
          <a:ext cx="2956545" cy="3685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7991" y="709096"/>
        <a:ext cx="2920563" cy="332568"/>
      </dsp:txXfrm>
    </dsp:sp>
    <dsp:sp modelId="{879FBBC4-027B-4770-8724-AAC1C3D79677}">
      <dsp:nvSpPr>
        <dsp:cNvPr id="0" name=""/>
        <dsp:cNvSpPr/>
      </dsp:nvSpPr>
      <dsp:spPr>
        <a:xfrm>
          <a:off x="0" y="105965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Ismailia - Egypt</a:t>
          </a:r>
        </a:p>
      </dsp:txBody>
      <dsp:txXfrm>
        <a:off x="0" y="1059655"/>
        <a:ext cx="2956545" cy="298080"/>
      </dsp:txXfrm>
    </dsp:sp>
    <dsp:sp modelId="{7E4680D2-EDE3-43D2-87CF-C964D1E6FC3A}">
      <dsp:nvSpPr>
        <dsp:cNvPr id="0" name=""/>
        <dsp:cNvSpPr/>
      </dsp:nvSpPr>
      <dsp:spPr>
        <a:xfrm>
          <a:off x="0" y="1357735"/>
          <a:ext cx="2956545" cy="3685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91" y="1375726"/>
        <a:ext cx="2920563" cy="332568"/>
      </dsp:txXfrm>
    </dsp:sp>
    <dsp:sp modelId="{E2BD8712-3FF2-4872-86EC-593B24A3FEA7}">
      <dsp:nvSpPr>
        <dsp:cNvPr id="0" name=""/>
        <dsp:cNvSpPr/>
      </dsp:nvSpPr>
      <dsp:spPr>
        <a:xfrm>
          <a:off x="0" y="172628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9,000 Ton</a:t>
          </a:r>
        </a:p>
      </dsp:txBody>
      <dsp:txXfrm>
        <a:off x="0" y="1726285"/>
        <a:ext cx="2956545" cy="298080"/>
      </dsp:txXfrm>
    </dsp:sp>
    <dsp:sp modelId="{FAAF4CF0-C13E-4509-9F74-8354B84C43BC}">
      <dsp:nvSpPr>
        <dsp:cNvPr id="0" name=""/>
        <dsp:cNvSpPr/>
      </dsp:nvSpPr>
      <dsp:spPr>
        <a:xfrm>
          <a:off x="0" y="2024365"/>
          <a:ext cx="2956545" cy="3685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7991" y="2042356"/>
        <a:ext cx="2920563" cy="332568"/>
      </dsp:txXfrm>
    </dsp:sp>
    <dsp:sp modelId="{AE7D32C7-1C03-458B-BB81-E9AE3BE1FBAA}">
      <dsp:nvSpPr>
        <dsp:cNvPr id="0" name=""/>
        <dsp:cNvSpPr/>
      </dsp:nvSpPr>
      <dsp:spPr>
        <a:xfrm>
          <a:off x="0" y="2392915"/>
          <a:ext cx="2956545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 &amp; plate works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tanks &amp; deaerator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piping</a:t>
          </a:r>
        </a:p>
      </dsp:txBody>
      <dsp:txXfrm>
        <a:off x="0" y="2392915"/>
        <a:ext cx="2956545" cy="15649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14295"/>
          <a:ext cx="2956545" cy="3685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7991" y="32286"/>
        <a:ext cx="2920563" cy="332568"/>
      </dsp:txXfrm>
    </dsp:sp>
    <dsp:sp modelId="{57D5BB0E-C34E-4B17-BFE4-0C70FD16E436}">
      <dsp:nvSpPr>
        <dsp:cNvPr id="0" name=""/>
        <dsp:cNvSpPr/>
      </dsp:nvSpPr>
      <dsp:spPr>
        <a:xfrm>
          <a:off x="0" y="38284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Ansaldo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Caldaie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SPA</a:t>
          </a:r>
        </a:p>
      </dsp:txBody>
      <dsp:txXfrm>
        <a:off x="0" y="382845"/>
        <a:ext cx="2956545" cy="298080"/>
      </dsp:txXfrm>
    </dsp:sp>
    <dsp:sp modelId="{8E9944D3-C848-43E2-B18E-F298DBEEE4DA}">
      <dsp:nvSpPr>
        <dsp:cNvPr id="0" name=""/>
        <dsp:cNvSpPr/>
      </dsp:nvSpPr>
      <dsp:spPr>
        <a:xfrm>
          <a:off x="0" y="680925"/>
          <a:ext cx="2956545" cy="3685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7991" y="698916"/>
        <a:ext cx="2920563" cy="332568"/>
      </dsp:txXfrm>
    </dsp:sp>
    <dsp:sp modelId="{879FBBC4-027B-4770-8724-AAC1C3D79677}">
      <dsp:nvSpPr>
        <dsp:cNvPr id="0" name=""/>
        <dsp:cNvSpPr/>
      </dsp:nvSpPr>
      <dsp:spPr>
        <a:xfrm>
          <a:off x="0" y="104947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049475"/>
        <a:ext cx="2956545" cy="298080"/>
      </dsp:txXfrm>
    </dsp:sp>
    <dsp:sp modelId="{7E4680D2-EDE3-43D2-87CF-C964D1E6FC3A}">
      <dsp:nvSpPr>
        <dsp:cNvPr id="0" name=""/>
        <dsp:cNvSpPr/>
      </dsp:nvSpPr>
      <dsp:spPr>
        <a:xfrm>
          <a:off x="0" y="1347555"/>
          <a:ext cx="2956545" cy="3685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91" y="1365546"/>
        <a:ext cx="2920563" cy="332568"/>
      </dsp:txXfrm>
    </dsp:sp>
    <dsp:sp modelId="{E2BD8712-3FF2-4872-86EC-593B24A3FEA7}">
      <dsp:nvSpPr>
        <dsp:cNvPr id="0" name=""/>
        <dsp:cNvSpPr/>
      </dsp:nvSpPr>
      <dsp:spPr>
        <a:xfrm>
          <a:off x="0" y="171610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7,000 Ton</a:t>
          </a:r>
        </a:p>
      </dsp:txBody>
      <dsp:txXfrm>
        <a:off x="0" y="1716105"/>
        <a:ext cx="2956545" cy="298080"/>
      </dsp:txXfrm>
    </dsp:sp>
    <dsp:sp modelId="{FAAF4CF0-C13E-4509-9F74-8354B84C43BC}">
      <dsp:nvSpPr>
        <dsp:cNvPr id="0" name=""/>
        <dsp:cNvSpPr/>
      </dsp:nvSpPr>
      <dsp:spPr>
        <a:xfrm>
          <a:off x="0" y="2014185"/>
          <a:ext cx="2956545" cy="3685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7991" y="2032176"/>
        <a:ext cx="2920563" cy="332568"/>
      </dsp:txXfrm>
    </dsp:sp>
    <dsp:sp modelId="{AE7D32C7-1C03-458B-BB81-E9AE3BE1FBAA}">
      <dsp:nvSpPr>
        <dsp:cNvPr id="0" name=""/>
        <dsp:cNvSpPr/>
      </dsp:nvSpPr>
      <dsp:spPr>
        <a:xfrm>
          <a:off x="0" y="2382735"/>
          <a:ext cx="2956545" cy="178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main &amp; secondary steel structure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plate works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IP &amp; LP Drums</a:t>
          </a:r>
        </a:p>
      </dsp:txBody>
      <dsp:txXfrm>
        <a:off x="0" y="2382735"/>
        <a:ext cx="2956545" cy="178848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10971"/>
          <a:ext cx="2956545" cy="3732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8220" y="29191"/>
        <a:ext cx="2920105" cy="336790"/>
      </dsp:txXfrm>
    </dsp:sp>
    <dsp:sp modelId="{57D5BB0E-C34E-4B17-BFE4-0C70FD16E436}">
      <dsp:nvSpPr>
        <dsp:cNvPr id="0" name=""/>
        <dsp:cNvSpPr/>
      </dsp:nvSpPr>
      <dsp:spPr>
        <a:xfrm>
          <a:off x="0" y="384201"/>
          <a:ext cx="2956545" cy="256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Ansaldo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Energia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4201"/>
        <a:ext cx="2956545" cy="256162"/>
      </dsp:txXfrm>
    </dsp:sp>
    <dsp:sp modelId="{8E9944D3-C848-43E2-B18E-F298DBEEE4DA}">
      <dsp:nvSpPr>
        <dsp:cNvPr id="0" name=""/>
        <dsp:cNvSpPr/>
      </dsp:nvSpPr>
      <dsp:spPr>
        <a:xfrm>
          <a:off x="0" y="640364"/>
          <a:ext cx="2956545" cy="37323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8220" y="658584"/>
        <a:ext cx="2920105" cy="336790"/>
      </dsp:txXfrm>
    </dsp:sp>
    <dsp:sp modelId="{879FBBC4-027B-4770-8724-AAC1C3D79677}">
      <dsp:nvSpPr>
        <dsp:cNvPr id="0" name=""/>
        <dsp:cNvSpPr/>
      </dsp:nvSpPr>
      <dsp:spPr>
        <a:xfrm>
          <a:off x="0" y="1013594"/>
          <a:ext cx="2956545" cy="256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013594"/>
        <a:ext cx="2956545" cy="256162"/>
      </dsp:txXfrm>
    </dsp:sp>
    <dsp:sp modelId="{7E4680D2-EDE3-43D2-87CF-C964D1E6FC3A}">
      <dsp:nvSpPr>
        <dsp:cNvPr id="0" name=""/>
        <dsp:cNvSpPr/>
      </dsp:nvSpPr>
      <dsp:spPr>
        <a:xfrm>
          <a:off x="0" y="1269756"/>
          <a:ext cx="2956545" cy="37323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20" y="1287976"/>
        <a:ext cx="2920105" cy="336790"/>
      </dsp:txXfrm>
    </dsp:sp>
    <dsp:sp modelId="{E2BD8712-3FF2-4872-86EC-593B24A3FEA7}">
      <dsp:nvSpPr>
        <dsp:cNvPr id="0" name=""/>
        <dsp:cNvSpPr/>
      </dsp:nvSpPr>
      <dsp:spPr>
        <a:xfrm>
          <a:off x="0" y="1642986"/>
          <a:ext cx="2956545" cy="256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21,000 Dia. Inch</a:t>
          </a:r>
        </a:p>
      </dsp:txBody>
      <dsp:txXfrm>
        <a:off x="0" y="1642986"/>
        <a:ext cx="2956545" cy="256162"/>
      </dsp:txXfrm>
    </dsp:sp>
    <dsp:sp modelId="{FAAF4CF0-C13E-4509-9F74-8354B84C43BC}">
      <dsp:nvSpPr>
        <dsp:cNvPr id="0" name=""/>
        <dsp:cNvSpPr/>
      </dsp:nvSpPr>
      <dsp:spPr>
        <a:xfrm>
          <a:off x="0" y="1899149"/>
          <a:ext cx="2956545" cy="3732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8220" y="1917369"/>
        <a:ext cx="2920105" cy="336790"/>
      </dsp:txXfrm>
    </dsp:sp>
    <dsp:sp modelId="{AE7D32C7-1C03-458B-BB81-E9AE3BE1FBAA}">
      <dsp:nvSpPr>
        <dsp:cNvPr id="0" name=""/>
        <dsp:cNvSpPr/>
      </dsp:nvSpPr>
      <dsp:spPr>
        <a:xfrm>
          <a:off x="0" y="2272379"/>
          <a:ext cx="2956545" cy="2003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carbon steel, stainless steel &amp; alloyed steel piping</a:t>
          </a:r>
        </a:p>
        <a:p>
          <a:pPr marL="171450" lvl="1" indent="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Installation of the underground piping including HDPE.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en-U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All piping supports with more than 42 MT.</a:t>
          </a:r>
        </a:p>
      </dsp:txBody>
      <dsp:txXfrm>
        <a:off x="0" y="2272379"/>
        <a:ext cx="2956545" cy="20037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14295"/>
          <a:ext cx="2956545" cy="3685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7991" y="32286"/>
        <a:ext cx="2920563" cy="332568"/>
      </dsp:txXfrm>
    </dsp:sp>
    <dsp:sp modelId="{57D5BB0E-C34E-4B17-BFE4-0C70FD16E436}">
      <dsp:nvSpPr>
        <dsp:cNvPr id="0" name=""/>
        <dsp:cNvSpPr/>
      </dsp:nvSpPr>
      <dsp:spPr>
        <a:xfrm>
          <a:off x="0" y="38284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Andritz Hydro GmbH</a:t>
          </a:r>
        </a:p>
      </dsp:txBody>
      <dsp:txXfrm>
        <a:off x="0" y="382845"/>
        <a:ext cx="2956545" cy="298080"/>
      </dsp:txXfrm>
    </dsp:sp>
    <dsp:sp modelId="{8E9944D3-C848-43E2-B18E-F298DBEEE4DA}">
      <dsp:nvSpPr>
        <dsp:cNvPr id="0" name=""/>
        <dsp:cNvSpPr/>
      </dsp:nvSpPr>
      <dsp:spPr>
        <a:xfrm>
          <a:off x="0" y="680925"/>
          <a:ext cx="2956545" cy="3685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7991" y="698916"/>
        <a:ext cx="2920563" cy="332568"/>
      </dsp:txXfrm>
    </dsp:sp>
    <dsp:sp modelId="{879FBBC4-027B-4770-8724-AAC1C3D79677}">
      <dsp:nvSpPr>
        <dsp:cNvPr id="0" name=""/>
        <dsp:cNvSpPr/>
      </dsp:nvSpPr>
      <dsp:spPr>
        <a:xfrm>
          <a:off x="0" y="104947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049475"/>
        <a:ext cx="2956545" cy="298080"/>
      </dsp:txXfrm>
    </dsp:sp>
    <dsp:sp modelId="{7E4680D2-EDE3-43D2-87CF-C964D1E6FC3A}">
      <dsp:nvSpPr>
        <dsp:cNvPr id="0" name=""/>
        <dsp:cNvSpPr/>
      </dsp:nvSpPr>
      <dsp:spPr>
        <a:xfrm>
          <a:off x="0" y="1347555"/>
          <a:ext cx="2956545" cy="3685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91" y="1365546"/>
        <a:ext cx="2920563" cy="332568"/>
      </dsp:txXfrm>
    </dsp:sp>
    <dsp:sp modelId="{E2BD8712-3FF2-4872-86EC-593B24A3FEA7}">
      <dsp:nvSpPr>
        <dsp:cNvPr id="0" name=""/>
        <dsp:cNvSpPr/>
      </dsp:nvSpPr>
      <dsp:spPr>
        <a:xfrm>
          <a:off x="0" y="171610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3,200 Ton</a:t>
          </a:r>
        </a:p>
      </dsp:txBody>
      <dsp:txXfrm>
        <a:off x="0" y="1716105"/>
        <a:ext cx="2956545" cy="298080"/>
      </dsp:txXfrm>
    </dsp:sp>
    <dsp:sp modelId="{FAAF4CF0-C13E-4509-9F74-8354B84C43BC}">
      <dsp:nvSpPr>
        <dsp:cNvPr id="0" name=""/>
        <dsp:cNvSpPr/>
      </dsp:nvSpPr>
      <dsp:spPr>
        <a:xfrm>
          <a:off x="0" y="2014185"/>
          <a:ext cx="2956545" cy="3685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7991" y="2032176"/>
        <a:ext cx="2920563" cy="332568"/>
      </dsp:txXfrm>
    </dsp:sp>
    <dsp:sp modelId="{AE7D32C7-1C03-458B-BB81-E9AE3BE1FBAA}">
      <dsp:nvSpPr>
        <dsp:cNvPr id="0" name=""/>
        <dsp:cNvSpPr/>
      </dsp:nvSpPr>
      <dsp:spPr>
        <a:xfrm>
          <a:off x="0" y="2382735"/>
          <a:ext cx="2956545" cy="178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stoplogs &amp; Culvert Gates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Radial Gates &amp; Navigation Locks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Steel Structure</a:t>
          </a:r>
        </a:p>
      </dsp:txBody>
      <dsp:txXfrm>
        <a:off x="0" y="2382735"/>
        <a:ext cx="2956545" cy="17884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44130"/>
          <a:ext cx="2956545" cy="46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2846" y="66976"/>
        <a:ext cx="2910853" cy="422308"/>
      </dsp:txXfrm>
    </dsp:sp>
    <dsp:sp modelId="{57D5BB0E-C34E-4B17-BFE4-0C70FD16E436}">
      <dsp:nvSpPr>
        <dsp:cNvPr id="0" name=""/>
        <dsp:cNvSpPr/>
      </dsp:nvSpPr>
      <dsp:spPr>
        <a:xfrm>
          <a:off x="0" y="512130"/>
          <a:ext cx="295654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Larsen &amp;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Tubro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12130"/>
        <a:ext cx="2956545" cy="414000"/>
      </dsp:txXfrm>
    </dsp:sp>
    <dsp:sp modelId="{8E9944D3-C848-43E2-B18E-F298DBEEE4DA}">
      <dsp:nvSpPr>
        <dsp:cNvPr id="0" name=""/>
        <dsp:cNvSpPr/>
      </dsp:nvSpPr>
      <dsp:spPr>
        <a:xfrm>
          <a:off x="0" y="926130"/>
          <a:ext cx="2956545" cy="468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2846" y="948976"/>
        <a:ext cx="2910853" cy="422308"/>
      </dsp:txXfrm>
    </dsp:sp>
    <dsp:sp modelId="{879FBBC4-027B-4770-8724-AAC1C3D79677}">
      <dsp:nvSpPr>
        <dsp:cNvPr id="0" name=""/>
        <dsp:cNvSpPr/>
      </dsp:nvSpPr>
      <dsp:spPr>
        <a:xfrm>
          <a:off x="0" y="1394130"/>
          <a:ext cx="295654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 - Sudan</a:t>
          </a:r>
        </a:p>
      </dsp:txBody>
      <dsp:txXfrm>
        <a:off x="0" y="1394130"/>
        <a:ext cx="2956545" cy="414000"/>
      </dsp:txXfrm>
    </dsp:sp>
    <dsp:sp modelId="{7E4680D2-EDE3-43D2-87CF-C964D1E6FC3A}">
      <dsp:nvSpPr>
        <dsp:cNvPr id="0" name=""/>
        <dsp:cNvSpPr/>
      </dsp:nvSpPr>
      <dsp:spPr>
        <a:xfrm>
          <a:off x="0" y="1808130"/>
          <a:ext cx="2956545" cy="4680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6" y="1830976"/>
        <a:ext cx="2910853" cy="422308"/>
      </dsp:txXfrm>
    </dsp:sp>
    <dsp:sp modelId="{E2BD8712-3FF2-4872-86EC-593B24A3FEA7}">
      <dsp:nvSpPr>
        <dsp:cNvPr id="0" name=""/>
        <dsp:cNvSpPr/>
      </dsp:nvSpPr>
      <dsp:spPr>
        <a:xfrm>
          <a:off x="0" y="2276130"/>
          <a:ext cx="295654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1,200 Ton</a:t>
          </a:r>
        </a:p>
      </dsp:txBody>
      <dsp:txXfrm>
        <a:off x="0" y="2276130"/>
        <a:ext cx="2956545" cy="414000"/>
      </dsp:txXfrm>
    </dsp:sp>
    <dsp:sp modelId="{FAAF4CF0-C13E-4509-9F74-8354B84C43BC}">
      <dsp:nvSpPr>
        <dsp:cNvPr id="0" name=""/>
        <dsp:cNvSpPr/>
      </dsp:nvSpPr>
      <dsp:spPr>
        <a:xfrm>
          <a:off x="0" y="2690130"/>
          <a:ext cx="2956545" cy="468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2846" y="2712976"/>
        <a:ext cx="2910853" cy="422308"/>
      </dsp:txXfrm>
    </dsp:sp>
    <dsp:sp modelId="{AE7D32C7-1C03-458B-BB81-E9AE3BE1FBAA}">
      <dsp:nvSpPr>
        <dsp:cNvPr id="0" name=""/>
        <dsp:cNvSpPr/>
      </dsp:nvSpPr>
      <dsp:spPr>
        <a:xfrm>
          <a:off x="0" y="3158130"/>
          <a:ext cx="2956545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Supply, fabrication &amp; galvanization of transmission tower including Nile crossing towers</a:t>
          </a:r>
        </a:p>
      </dsp:txBody>
      <dsp:txXfrm>
        <a:off x="0" y="3158130"/>
        <a:ext cx="2956545" cy="98325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5985"/>
          <a:ext cx="2956545" cy="449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1932" y="27917"/>
        <a:ext cx="2912681" cy="405416"/>
      </dsp:txXfrm>
    </dsp:sp>
    <dsp:sp modelId="{57D5BB0E-C34E-4B17-BFE4-0C70FD16E436}">
      <dsp:nvSpPr>
        <dsp:cNvPr id="0" name=""/>
        <dsp:cNvSpPr/>
      </dsp:nvSpPr>
      <dsp:spPr>
        <a:xfrm>
          <a:off x="0" y="45526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Veolia Water</a:t>
          </a:r>
        </a:p>
      </dsp:txBody>
      <dsp:txXfrm>
        <a:off x="0" y="455265"/>
        <a:ext cx="2956545" cy="397440"/>
      </dsp:txXfrm>
    </dsp:sp>
    <dsp:sp modelId="{8E9944D3-C848-43E2-B18E-F298DBEEE4DA}">
      <dsp:nvSpPr>
        <dsp:cNvPr id="0" name=""/>
        <dsp:cNvSpPr/>
      </dsp:nvSpPr>
      <dsp:spPr>
        <a:xfrm>
          <a:off x="0" y="852705"/>
          <a:ext cx="2956545" cy="449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1932" y="874637"/>
        <a:ext cx="2912681" cy="405416"/>
      </dsp:txXfrm>
    </dsp:sp>
    <dsp:sp modelId="{879FBBC4-027B-4770-8724-AAC1C3D79677}">
      <dsp:nvSpPr>
        <dsp:cNvPr id="0" name=""/>
        <dsp:cNvSpPr/>
      </dsp:nvSpPr>
      <dsp:spPr>
        <a:xfrm>
          <a:off x="0" y="130198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301985"/>
        <a:ext cx="2956545" cy="397440"/>
      </dsp:txXfrm>
    </dsp:sp>
    <dsp:sp modelId="{7E4680D2-EDE3-43D2-87CF-C964D1E6FC3A}">
      <dsp:nvSpPr>
        <dsp:cNvPr id="0" name=""/>
        <dsp:cNvSpPr/>
      </dsp:nvSpPr>
      <dsp:spPr>
        <a:xfrm>
          <a:off x="0" y="1699425"/>
          <a:ext cx="2956545" cy="449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32" y="1721357"/>
        <a:ext cx="2912681" cy="405416"/>
      </dsp:txXfrm>
    </dsp:sp>
    <dsp:sp modelId="{E2BD8712-3FF2-4872-86EC-593B24A3FEA7}">
      <dsp:nvSpPr>
        <dsp:cNvPr id="0" name=""/>
        <dsp:cNvSpPr/>
      </dsp:nvSpPr>
      <dsp:spPr>
        <a:xfrm>
          <a:off x="0" y="214870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260 Ton</a:t>
          </a:r>
        </a:p>
      </dsp:txBody>
      <dsp:txXfrm>
        <a:off x="0" y="2148705"/>
        <a:ext cx="2956545" cy="397440"/>
      </dsp:txXfrm>
    </dsp:sp>
    <dsp:sp modelId="{FAAF4CF0-C13E-4509-9F74-8354B84C43BC}">
      <dsp:nvSpPr>
        <dsp:cNvPr id="0" name=""/>
        <dsp:cNvSpPr/>
      </dsp:nvSpPr>
      <dsp:spPr>
        <a:xfrm>
          <a:off x="0" y="2546145"/>
          <a:ext cx="2956545" cy="449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1932" y="2568077"/>
        <a:ext cx="2912681" cy="405416"/>
      </dsp:txXfrm>
    </dsp:sp>
    <dsp:sp modelId="{AE7D32C7-1C03-458B-BB81-E9AE3BE1FBAA}">
      <dsp:nvSpPr>
        <dsp:cNvPr id="0" name=""/>
        <dsp:cNvSpPr/>
      </dsp:nvSpPr>
      <dsp:spPr>
        <a:xfrm>
          <a:off x="0" y="2995425"/>
          <a:ext cx="2956545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Engineering, supply, fabrication &amp; ASME inspection for Pressure Vessels</a:t>
          </a:r>
        </a:p>
      </dsp:txBody>
      <dsp:txXfrm>
        <a:off x="0" y="2995425"/>
        <a:ext cx="2956545" cy="9936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A8827-2D95-4F54-A394-598112E61E49}">
      <dsp:nvSpPr>
        <dsp:cNvPr id="0" name=""/>
        <dsp:cNvSpPr/>
      </dsp:nvSpPr>
      <dsp:spPr>
        <a:xfrm>
          <a:off x="-4599125" y="-705136"/>
          <a:ext cx="5478506" cy="5478506"/>
        </a:xfrm>
        <a:prstGeom prst="blockArc">
          <a:avLst>
            <a:gd name="adj1" fmla="val 18900000"/>
            <a:gd name="adj2" fmla="val 2700000"/>
            <a:gd name="adj3" fmla="val 39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748D8-9782-45A9-AE0E-E0AF58B8466C}">
      <dsp:nvSpPr>
        <dsp:cNvPr id="0" name=""/>
        <dsp:cNvSpPr/>
      </dsp:nvSpPr>
      <dsp:spPr>
        <a:xfrm>
          <a:off x="460598" y="312765"/>
          <a:ext cx="6507247" cy="62585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774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1200 TPD PET Chips Plant</a:t>
          </a:r>
        </a:p>
      </dsp:txBody>
      <dsp:txXfrm>
        <a:off x="460598" y="312765"/>
        <a:ext cx="6507247" cy="625857"/>
      </dsp:txXfrm>
    </dsp:sp>
    <dsp:sp modelId="{0312A346-9ADC-412A-8F91-8A0D3718B626}">
      <dsp:nvSpPr>
        <dsp:cNvPr id="0" name=""/>
        <dsp:cNvSpPr/>
      </dsp:nvSpPr>
      <dsp:spPr>
        <a:xfrm>
          <a:off x="69437" y="234533"/>
          <a:ext cx="782321" cy="7823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D4970-8529-4EAA-BA8C-6EFB4046B6C2}">
      <dsp:nvSpPr>
        <dsp:cNvPr id="0" name=""/>
        <dsp:cNvSpPr/>
      </dsp:nvSpPr>
      <dsp:spPr>
        <a:xfrm>
          <a:off x="819416" y="1251714"/>
          <a:ext cx="6148429" cy="6258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774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New EDC Cracking Unit</a:t>
          </a:r>
        </a:p>
      </dsp:txBody>
      <dsp:txXfrm>
        <a:off x="819416" y="1251714"/>
        <a:ext cx="6148429" cy="625857"/>
      </dsp:txXfrm>
    </dsp:sp>
    <dsp:sp modelId="{7B0A5E69-5D0B-490C-9738-0D45A5BEE2B5}">
      <dsp:nvSpPr>
        <dsp:cNvPr id="0" name=""/>
        <dsp:cNvSpPr/>
      </dsp:nvSpPr>
      <dsp:spPr>
        <a:xfrm>
          <a:off x="428256" y="1173482"/>
          <a:ext cx="782321" cy="7823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9F7B4-D647-4EC2-82C1-403AA9723239}">
      <dsp:nvSpPr>
        <dsp:cNvPr id="0" name=""/>
        <dsp:cNvSpPr/>
      </dsp:nvSpPr>
      <dsp:spPr>
        <a:xfrm>
          <a:off x="819416" y="2190662"/>
          <a:ext cx="6148429" cy="6258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774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Arab Potash Project</a:t>
          </a:r>
        </a:p>
      </dsp:txBody>
      <dsp:txXfrm>
        <a:off x="819416" y="2190662"/>
        <a:ext cx="6148429" cy="625857"/>
      </dsp:txXfrm>
    </dsp:sp>
    <dsp:sp modelId="{3A2A76FC-81B3-46D4-AAC7-592DAC778287}">
      <dsp:nvSpPr>
        <dsp:cNvPr id="0" name=""/>
        <dsp:cNvSpPr/>
      </dsp:nvSpPr>
      <dsp:spPr>
        <a:xfrm>
          <a:off x="428256" y="2112430"/>
          <a:ext cx="782321" cy="7823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31C281-6DD6-4038-98E3-6C1B938C9227}">
      <dsp:nvSpPr>
        <dsp:cNvPr id="0" name=""/>
        <dsp:cNvSpPr/>
      </dsp:nvSpPr>
      <dsp:spPr>
        <a:xfrm>
          <a:off x="460598" y="3129611"/>
          <a:ext cx="6507247" cy="6258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774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NCIC Plant</a:t>
          </a:r>
          <a:endParaRPr lang="en-US" sz="3200" kern="1200" dirty="0"/>
        </a:p>
      </dsp:txBody>
      <dsp:txXfrm>
        <a:off x="460598" y="3129611"/>
        <a:ext cx="6507247" cy="625857"/>
      </dsp:txXfrm>
    </dsp:sp>
    <dsp:sp modelId="{58B8388B-0DCF-434F-AB76-B11CCC48584D}">
      <dsp:nvSpPr>
        <dsp:cNvPr id="0" name=""/>
        <dsp:cNvSpPr/>
      </dsp:nvSpPr>
      <dsp:spPr>
        <a:xfrm>
          <a:off x="69437" y="3051378"/>
          <a:ext cx="782321" cy="7823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10142"/>
          <a:ext cx="2956545" cy="3685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7991" y="28133"/>
        <a:ext cx="2920563" cy="332568"/>
      </dsp:txXfrm>
    </dsp:sp>
    <dsp:sp modelId="{57D5BB0E-C34E-4B17-BFE4-0C70FD16E436}">
      <dsp:nvSpPr>
        <dsp:cNvPr id="0" name=""/>
        <dsp:cNvSpPr/>
      </dsp:nvSpPr>
      <dsp:spPr>
        <a:xfrm>
          <a:off x="0" y="378692"/>
          <a:ext cx="2956545" cy="25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EIPET</a:t>
          </a:r>
        </a:p>
      </dsp:txBody>
      <dsp:txXfrm>
        <a:off x="0" y="378692"/>
        <a:ext cx="2956545" cy="253575"/>
      </dsp:txXfrm>
    </dsp:sp>
    <dsp:sp modelId="{8E9944D3-C848-43E2-B18E-F298DBEEE4DA}">
      <dsp:nvSpPr>
        <dsp:cNvPr id="0" name=""/>
        <dsp:cNvSpPr/>
      </dsp:nvSpPr>
      <dsp:spPr>
        <a:xfrm>
          <a:off x="0" y="632267"/>
          <a:ext cx="2956545" cy="3685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7991" y="650258"/>
        <a:ext cx="2920563" cy="332568"/>
      </dsp:txXfrm>
    </dsp:sp>
    <dsp:sp modelId="{879FBBC4-027B-4770-8724-AAC1C3D79677}">
      <dsp:nvSpPr>
        <dsp:cNvPr id="0" name=""/>
        <dsp:cNvSpPr/>
      </dsp:nvSpPr>
      <dsp:spPr>
        <a:xfrm>
          <a:off x="0" y="1000817"/>
          <a:ext cx="2956545" cy="25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Ain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Soukhna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000817"/>
        <a:ext cx="2956545" cy="253575"/>
      </dsp:txXfrm>
    </dsp:sp>
    <dsp:sp modelId="{7E4680D2-EDE3-43D2-87CF-C964D1E6FC3A}">
      <dsp:nvSpPr>
        <dsp:cNvPr id="0" name=""/>
        <dsp:cNvSpPr/>
      </dsp:nvSpPr>
      <dsp:spPr>
        <a:xfrm>
          <a:off x="0" y="1254392"/>
          <a:ext cx="2956545" cy="3685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91" y="1272383"/>
        <a:ext cx="2920563" cy="332568"/>
      </dsp:txXfrm>
    </dsp:sp>
    <dsp:sp modelId="{E2BD8712-3FF2-4872-86EC-593B24A3FEA7}">
      <dsp:nvSpPr>
        <dsp:cNvPr id="0" name=""/>
        <dsp:cNvSpPr/>
      </dsp:nvSpPr>
      <dsp:spPr>
        <a:xfrm>
          <a:off x="0" y="1622942"/>
          <a:ext cx="2956545" cy="253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2,900 Ton</a:t>
          </a:r>
        </a:p>
      </dsp:txBody>
      <dsp:txXfrm>
        <a:off x="0" y="1622942"/>
        <a:ext cx="2956545" cy="253575"/>
      </dsp:txXfrm>
    </dsp:sp>
    <dsp:sp modelId="{FAAF4CF0-C13E-4509-9F74-8354B84C43BC}">
      <dsp:nvSpPr>
        <dsp:cNvPr id="0" name=""/>
        <dsp:cNvSpPr/>
      </dsp:nvSpPr>
      <dsp:spPr>
        <a:xfrm>
          <a:off x="0" y="1876518"/>
          <a:ext cx="2956545" cy="3685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7991" y="1894509"/>
        <a:ext cx="2920563" cy="332568"/>
      </dsp:txXfrm>
    </dsp:sp>
    <dsp:sp modelId="{AE7D32C7-1C03-458B-BB81-E9AE3BE1FBAA}">
      <dsp:nvSpPr>
        <dsp:cNvPr id="0" name=""/>
        <dsp:cNvSpPr/>
      </dsp:nvSpPr>
      <dsp:spPr>
        <a:xfrm>
          <a:off x="0" y="2245067"/>
          <a:ext cx="2956545" cy="20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Tanks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Piping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Electrical &amp; Instrumentation Equipment</a:t>
          </a:r>
        </a:p>
      </dsp:txBody>
      <dsp:txXfrm>
        <a:off x="0" y="2245067"/>
        <a:ext cx="2956545" cy="207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A8827-2D95-4F54-A394-598112E61E49}">
      <dsp:nvSpPr>
        <dsp:cNvPr id="0" name=""/>
        <dsp:cNvSpPr/>
      </dsp:nvSpPr>
      <dsp:spPr>
        <a:xfrm>
          <a:off x="-5202543" y="-797213"/>
          <a:ext cx="6197996" cy="6197996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748D8-9782-45A9-AE0E-E0AF58B8466C}">
      <dsp:nvSpPr>
        <dsp:cNvPr id="0" name=""/>
        <dsp:cNvSpPr/>
      </dsp:nvSpPr>
      <dsp:spPr>
        <a:xfrm>
          <a:off x="322940" y="209278"/>
          <a:ext cx="6638701" cy="4183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Wadi El Nile Cement Plant</a:t>
          </a:r>
        </a:p>
      </dsp:txBody>
      <dsp:txXfrm>
        <a:off x="322940" y="209278"/>
        <a:ext cx="6638701" cy="418372"/>
      </dsp:txXfrm>
    </dsp:sp>
    <dsp:sp modelId="{0312A346-9ADC-412A-8F91-8A0D3718B626}">
      <dsp:nvSpPr>
        <dsp:cNvPr id="0" name=""/>
        <dsp:cNvSpPr/>
      </dsp:nvSpPr>
      <dsp:spPr>
        <a:xfrm>
          <a:off x="61457" y="156981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D4970-8529-4EAA-BA8C-6EFB4046B6C2}">
      <dsp:nvSpPr>
        <dsp:cNvPr id="0" name=""/>
        <dsp:cNvSpPr/>
      </dsp:nvSpPr>
      <dsp:spPr>
        <a:xfrm>
          <a:off x="701814" y="837205"/>
          <a:ext cx="6259828" cy="4183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Beni </a:t>
          </a:r>
          <a:r>
            <a:rPr lang="en-US" sz="2100" kern="1200" dirty="0" err="1"/>
            <a:t>Suef</a:t>
          </a:r>
          <a:r>
            <a:rPr lang="en-US" sz="2100" kern="1200" dirty="0"/>
            <a:t> II Cement Plant</a:t>
          </a:r>
        </a:p>
      </dsp:txBody>
      <dsp:txXfrm>
        <a:off x="701814" y="837205"/>
        <a:ext cx="6259828" cy="418372"/>
      </dsp:txXfrm>
    </dsp:sp>
    <dsp:sp modelId="{7B0A5E69-5D0B-490C-9738-0D45A5BEE2B5}">
      <dsp:nvSpPr>
        <dsp:cNvPr id="0" name=""/>
        <dsp:cNvSpPr/>
      </dsp:nvSpPr>
      <dsp:spPr>
        <a:xfrm>
          <a:off x="440331" y="784908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CA28D-47D6-4791-8945-D7C666A697D3}">
      <dsp:nvSpPr>
        <dsp:cNvPr id="0" name=""/>
        <dsp:cNvSpPr/>
      </dsp:nvSpPr>
      <dsp:spPr>
        <a:xfrm>
          <a:off x="909435" y="1464671"/>
          <a:ext cx="6052207" cy="4183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Misr</a:t>
          </a:r>
          <a:r>
            <a:rPr lang="en-US" sz="2100" kern="1200" dirty="0"/>
            <a:t> Beni </a:t>
          </a:r>
          <a:r>
            <a:rPr lang="en-US" sz="2100" kern="1200" dirty="0" err="1"/>
            <a:t>Suef</a:t>
          </a:r>
          <a:r>
            <a:rPr lang="en-US" sz="2100" kern="1200" dirty="0"/>
            <a:t> Cement Plant</a:t>
          </a:r>
        </a:p>
      </dsp:txBody>
      <dsp:txXfrm>
        <a:off x="909435" y="1464671"/>
        <a:ext cx="6052207" cy="418372"/>
      </dsp:txXfrm>
    </dsp:sp>
    <dsp:sp modelId="{1DDB11B4-16FB-496D-AE64-1A9948086CE3}">
      <dsp:nvSpPr>
        <dsp:cNvPr id="0" name=""/>
        <dsp:cNvSpPr/>
      </dsp:nvSpPr>
      <dsp:spPr>
        <a:xfrm>
          <a:off x="647952" y="1412374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A4358A-45F5-44DB-B29B-33A44AD9C237}">
      <dsp:nvSpPr>
        <dsp:cNvPr id="0" name=""/>
        <dsp:cNvSpPr/>
      </dsp:nvSpPr>
      <dsp:spPr>
        <a:xfrm>
          <a:off x="975726" y="2092598"/>
          <a:ext cx="5985915" cy="4183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Helwan Cement Plant</a:t>
          </a:r>
        </a:p>
      </dsp:txBody>
      <dsp:txXfrm>
        <a:off x="975726" y="2092598"/>
        <a:ext cx="5985915" cy="418372"/>
      </dsp:txXfrm>
    </dsp:sp>
    <dsp:sp modelId="{2F455A3D-6668-4B15-B966-C3F16EAF92ED}">
      <dsp:nvSpPr>
        <dsp:cNvPr id="0" name=""/>
        <dsp:cNvSpPr/>
      </dsp:nvSpPr>
      <dsp:spPr>
        <a:xfrm>
          <a:off x="714243" y="2040301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400BD-129F-40E3-A1D3-00870A1ACD7F}">
      <dsp:nvSpPr>
        <dsp:cNvPr id="0" name=""/>
        <dsp:cNvSpPr/>
      </dsp:nvSpPr>
      <dsp:spPr>
        <a:xfrm>
          <a:off x="909435" y="2720525"/>
          <a:ext cx="6052207" cy="4183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Arabian Cement Company</a:t>
          </a:r>
        </a:p>
      </dsp:txBody>
      <dsp:txXfrm>
        <a:off x="909435" y="2720525"/>
        <a:ext cx="6052207" cy="418372"/>
      </dsp:txXfrm>
    </dsp:sp>
    <dsp:sp modelId="{DB8BD9DB-972C-43B3-A6AF-084A6E5E2DF5}">
      <dsp:nvSpPr>
        <dsp:cNvPr id="0" name=""/>
        <dsp:cNvSpPr/>
      </dsp:nvSpPr>
      <dsp:spPr>
        <a:xfrm>
          <a:off x="647952" y="2668228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FE622E-997E-463C-B4FA-785BB73F4DD7}">
      <dsp:nvSpPr>
        <dsp:cNvPr id="0" name=""/>
        <dsp:cNvSpPr/>
      </dsp:nvSpPr>
      <dsp:spPr>
        <a:xfrm>
          <a:off x="701814" y="3347991"/>
          <a:ext cx="6259828" cy="4183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Cement Plant USA</a:t>
          </a:r>
        </a:p>
      </dsp:txBody>
      <dsp:txXfrm>
        <a:off x="701814" y="3347991"/>
        <a:ext cx="6259828" cy="418372"/>
      </dsp:txXfrm>
    </dsp:sp>
    <dsp:sp modelId="{FD291C16-E0DA-47FE-9D8D-BEF4207B9E0D}">
      <dsp:nvSpPr>
        <dsp:cNvPr id="0" name=""/>
        <dsp:cNvSpPr/>
      </dsp:nvSpPr>
      <dsp:spPr>
        <a:xfrm>
          <a:off x="440331" y="3295695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D72E9-B31B-44FB-A4D1-0021076007BE}">
      <dsp:nvSpPr>
        <dsp:cNvPr id="0" name=""/>
        <dsp:cNvSpPr/>
      </dsp:nvSpPr>
      <dsp:spPr>
        <a:xfrm>
          <a:off x="322940" y="3975918"/>
          <a:ext cx="6638701" cy="4183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2083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Suez Cement Plant</a:t>
          </a:r>
        </a:p>
      </dsp:txBody>
      <dsp:txXfrm>
        <a:off x="322940" y="3975918"/>
        <a:ext cx="6638701" cy="418372"/>
      </dsp:txXfrm>
    </dsp:sp>
    <dsp:sp modelId="{0E7E7852-286E-4833-8A21-6FC203CDF3B1}">
      <dsp:nvSpPr>
        <dsp:cNvPr id="0" name=""/>
        <dsp:cNvSpPr/>
      </dsp:nvSpPr>
      <dsp:spPr>
        <a:xfrm>
          <a:off x="61457" y="3923621"/>
          <a:ext cx="522965" cy="5229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26850"/>
          <a:ext cx="2956545" cy="41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0104" y="46954"/>
        <a:ext cx="2916337" cy="371632"/>
      </dsp:txXfrm>
    </dsp:sp>
    <dsp:sp modelId="{57D5BB0E-C34E-4B17-BFE4-0C70FD16E436}">
      <dsp:nvSpPr>
        <dsp:cNvPr id="0" name=""/>
        <dsp:cNvSpPr/>
      </dsp:nvSpPr>
      <dsp:spPr>
        <a:xfrm>
          <a:off x="0" y="438690"/>
          <a:ext cx="2956545" cy="466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ThyssenKrupp Industrial Solutions</a:t>
          </a:r>
        </a:p>
      </dsp:txBody>
      <dsp:txXfrm>
        <a:off x="0" y="438690"/>
        <a:ext cx="2956545" cy="466785"/>
      </dsp:txXfrm>
    </dsp:sp>
    <dsp:sp modelId="{8E9944D3-C848-43E2-B18E-F298DBEEE4DA}">
      <dsp:nvSpPr>
        <dsp:cNvPr id="0" name=""/>
        <dsp:cNvSpPr/>
      </dsp:nvSpPr>
      <dsp:spPr>
        <a:xfrm>
          <a:off x="0" y="905475"/>
          <a:ext cx="2956545" cy="41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0104" y="925579"/>
        <a:ext cx="2916337" cy="371632"/>
      </dsp:txXfrm>
    </dsp:sp>
    <dsp:sp modelId="{879FBBC4-027B-4770-8724-AAC1C3D79677}">
      <dsp:nvSpPr>
        <dsp:cNvPr id="0" name=""/>
        <dsp:cNvSpPr/>
      </dsp:nvSpPr>
      <dsp:spPr>
        <a:xfrm>
          <a:off x="0" y="1317315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Amerya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- Egypt</a:t>
          </a:r>
        </a:p>
      </dsp:txBody>
      <dsp:txXfrm>
        <a:off x="0" y="1317315"/>
        <a:ext cx="2956545" cy="364320"/>
      </dsp:txXfrm>
    </dsp:sp>
    <dsp:sp modelId="{7E4680D2-EDE3-43D2-87CF-C964D1E6FC3A}">
      <dsp:nvSpPr>
        <dsp:cNvPr id="0" name=""/>
        <dsp:cNvSpPr/>
      </dsp:nvSpPr>
      <dsp:spPr>
        <a:xfrm>
          <a:off x="0" y="1681635"/>
          <a:ext cx="2956545" cy="41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04" y="1701739"/>
        <a:ext cx="2916337" cy="371632"/>
      </dsp:txXfrm>
    </dsp:sp>
    <dsp:sp modelId="{47CFD4BE-9D99-477E-AF65-A4202B733573}">
      <dsp:nvSpPr>
        <dsp:cNvPr id="0" name=""/>
        <dsp:cNvSpPr/>
      </dsp:nvSpPr>
      <dsp:spPr>
        <a:xfrm>
          <a:off x="0" y="2093475"/>
          <a:ext cx="2956545" cy="774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33,000 Dia. Inch Piping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770 Ton Steel Structure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3,900 m Piling &amp; Civil Works</a:t>
          </a:r>
        </a:p>
      </dsp:txBody>
      <dsp:txXfrm>
        <a:off x="0" y="2093475"/>
        <a:ext cx="2956545" cy="774180"/>
      </dsp:txXfrm>
    </dsp:sp>
    <dsp:sp modelId="{FAAF4CF0-C13E-4509-9F74-8354B84C43BC}">
      <dsp:nvSpPr>
        <dsp:cNvPr id="0" name=""/>
        <dsp:cNvSpPr/>
      </dsp:nvSpPr>
      <dsp:spPr>
        <a:xfrm>
          <a:off x="0" y="2867655"/>
          <a:ext cx="2956545" cy="4118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0104" y="2887759"/>
        <a:ext cx="2916337" cy="371632"/>
      </dsp:txXfrm>
    </dsp:sp>
    <dsp:sp modelId="{AE7D32C7-1C03-458B-BB81-E9AE3BE1FBAA}">
      <dsp:nvSpPr>
        <dsp:cNvPr id="0" name=""/>
        <dsp:cNvSpPr/>
      </dsp:nvSpPr>
      <dsp:spPr>
        <a:xfrm>
          <a:off x="0" y="3279495"/>
          <a:ext cx="2956545" cy="182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Piling &amp; Civil Works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 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Piping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Installation of Mechanical Equipment</a:t>
          </a:r>
        </a:p>
      </dsp:txBody>
      <dsp:txXfrm>
        <a:off x="0" y="3279495"/>
        <a:ext cx="2956545" cy="18216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34189"/>
          <a:ext cx="2956545" cy="393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9191" y="53380"/>
        <a:ext cx="2918163" cy="354738"/>
      </dsp:txXfrm>
    </dsp:sp>
    <dsp:sp modelId="{57D5BB0E-C34E-4B17-BFE4-0C70FD16E436}">
      <dsp:nvSpPr>
        <dsp:cNvPr id="0" name=""/>
        <dsp:cNvSpPr/>
      </dsp:nvSpPr>
      <dsp:spPr>
        <a:xfrm>
          <a:off x="0" y="427309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Petrojet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27309"/>
        <a:ext cx="2956545" cy="347760"/>
      </dsp:txXfrm>
    </dsp:sp>
    <dsp:sp modelId="{8E9944D3-C848-43E2-B18E-F298DBEEE4DA}">
      <dsp:nvSpPr>
        <dsp:cNvPr id="0" name=""/>
        <dsp:cNvSpPr/>
      </dsp:nvSpPr>
      <dsp:spPr>
        <a:xfrm>
          <a:off x="0" y="775069"/>
          <a:ext cx="2956545" cy="3931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9191" y="794260"/>
        <a:ext cx="2918163" cy="354738"/>
      </dsp:txXfrm>
    </dsp:sp>
    <dsp:sp modelId="{879FBBC4-027B-4770-8724-AAC1C3D79677}">
      <dsp:nvSpPr>
        <dsp:cNvPr id="0" name=""/>
        <dsp:cNvSpPr/>
      </dsp:nvSpPr>
      <dsp:spPr>
        <a:xfrm>
          <a:off x="0" y="1168189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Jordan</a:t>
          </a:r>
        </a:p>
      </dsp:txBody>
      <dsp:txXfrm>
        <a:off x="0" y="1168189"/>
        <a:ext cx="2956545" cy="347760"/>
      </dsp:txXfrm>
    </dsp:sp>
    <dsp:sp modelId="{7E4680D2-EDE3-43D2-87CF-C964D1E6FC3A}">
      <dsp:nvSpPr>
        <dsp:cNvPr id="0" name=""/>
        <dsp:cNvSpPr/>
      </dsp:nvSpPr>
      <dsp:spPr>
        <a:xfrm>
          <a:off x="0" y="1515949"/>
          <a:ext cx="2956545" cy="3931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</a:p>
      </dsp:txBody>
      <dsp:txXfrm>
        <a:off x="19191" y="1535140"/>
        <a:ext cx="2918163" cy="354738"/>
      </dsp:txXfrm>
    </dsp:sp>
    <dsp:sp modelId="{E2BD8712-3FF2-4872-86EC-593B24A3FEA7}">
      <dsp:nvSpPr>
        <dsp:cNvPr id="0" name=""/>
        <dsp:cNvSpPr/>
      </dsp:nvSpPr>
      <dsp:spPr>
        <a:xfrm>
          <a:off x="0" y="1909069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6,000 Ton</a:t>
          </a:r>
        </a:p>
      </dsp:txBody>
      <dsp:txXfrm>
        <a:off x="0" y="1909069"/>
        <a:ext cx="2956545" cy="347760"/>
      </dsp:txXfrm>
    </dsp:sp>
    <dsp:sp modelId="{FAAF4CF0-C13E-4509-9F74-8354B84C43BC}">
      <dsp:nvSpPr>
        <dsp:cNvPr id="0" name=""/>
        <dsp:cNvSpPr/>
      </dsp:nvSpPr>
      <dsp:spPr>
        <a:xfrm>
          <a:off x="0" y="2256829"/>
          <a:ext cx="2956545" cy="3931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9191" y="2276020"/>
        <a:ext cx="2918163" cy="354738"/>
      </dsp:txXfrm>
    </dsp:sp>
    <dsp:sp modelId="{AE7D32C7-1C03-458B-BB81-E9AE3BE1FBAA}">
      <dsp:nvSpPr>
        <dsp:cNvPr id="0" name=""/>
        <dsp:cNvSpPr/>
      </dsp:nvSpPr>
      <dsp:spPr>
        <a:xfrm>
          <a:off x="0" y="2649949"/>
          <a:ext cx="2956545" cy="510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Steel Structure</a:t>
          </a:r>
        </a:p>
      </dsp:txBody>
      <dsp:txXfrm>
        <a:off x="0" y="2649949"/>
        <a:ext cx="2956545" cy="51077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25830"/>
          <a:ext cx="2956545" cy="374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8277" y="44107"/>
        <a:ext cx="2919991" cy="337846"/>
      </dsp:txXfrm>
    </dsp:sp>
    <dsp:sp modelId="{57D5BB0E-C34E-4B17-BFE4-0C70FD16E436}">
      <dsp:nvSpPr>
        <dsp:cNvPr id="0" name=""/>
        <dsp:cNvSpPr/>
      </dsp:nvSpPr>
      <dsp:spPr>
        <a:xfrm>
          <a:off x="0" y="400230"/>
          <a:ext cx="2956545" cy="4657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ThyssenKrupp Industrial Solutions</a:t>
          </a:r>
        </a:p>
      </dsp:txBody>
      <dsp:txXfrm>
        <a:off x="0" y="400230"/>
        <a:ext cx="2956545" cy="465750"/>
      </dsp:txXfrm>
    </dsp:sp>
    <dsp:sp modelId="{8E9944D3-C848-43E2-B18E-F298DBEEE4DA}">
      <dsp:nvSpPr>
        <dsp:cNvPr id="0" name=""/>
        <dsp:cNvSpPr/>
      </dsp:nvSpPr>
      <dsp:spPr>
        <a:xfrm>
          <a:off x="0" y="865980"/>
          <a:ext cx="295654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8277" y="884257"/>
        <a:ext cx="2919991" cy="337846"/>
      </dsp:txXfrm>
    </dsp:sp>
    <dsp:sp modelId="{879FBBC4-027B-4770-8724-AAC1C3D79677}">
      <dsp:nvSpPr>
        <dsp:cNvPr id="0" name=""/>
        <dsp:cNvSpPr/>
      </dsp:nvSpPr>
      <dsp:spPr>
        <a:xfrm>
          <a:off x="0" y="1240380"/>
          <a:ext cx="295654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240380"/>
        <a:ext cx="2956545" cy="331200"/>
      </dsp:txXfrm>
    </dsp:sp>
    <dsp:sp modelId="{7E4680D2-EDE3-43D2-87CF-C964D1E6FC3A}">
      <dsp:nvSpPr>
        <dsp:cNvPr id="0" name=""/>
        <dsp:cNvSpPr/>
      </dsp:nvSpPr>
      <dsp:spPr>
        <a:xfrm>
          <a:off x="0" y="1571580"/>
          <a:ext cx="2956545" cy="374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7" y="1589857"/>
        <a:ext cx="2919991" cy="337846"/>
      </dsp:txXfrm>
    </dsp:sp>
    <dsp:sp modelId="{E2BD8712-3FF2-4872-86EC-593B24A3FEA7}">
      <dsp:nvSpPr>
        <dsp:cNvPr id="0" name=""/>
        <dsp:cNvSpPr/>
      </dsp:nvSpPr>
      <dsp:spPr>
        <a:xfrm>
          <a:off x="0" y="1945980"/>
          <a:ext cx="295654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30 Ton</a:t>
          </a:r>
        </a:p>
      </dsp:txBody>
      <dsp:txXfrm>
        <a:off x="0" y="1945980"/>
        <a:ext cx="2956545" cy="331200"/>
      </dsp:txXfrm>
    </dsp:sp>
    <dsp:sp modelId="{FAAF4CF0-C13E-4509-9F74-8354B84C43BC}">
      <dsp:nvSpPr>
        <dsp:cNvPr id="0" name=""/>
        <dsp:cNvSpPr/>
      </dsp:nvSpPr>
      <dsp:spPr>
        <a:xfrm>
          <a:off x="0" y="2277180"/>
          <a:ext cx="2956545" cy="374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8277" y="2295457"/>
        <a:ext cx="2919991" cy="337846"/>
      </dsp:txXfrm>
    </dsp:sp>
    <dsp:sp modelId="{AE7D32C7-1C03-458B-BB81-E9AE3BE1FBAA}">
      <dsp:nvSpPr>
        <dsp:cNvPr id="0" name=""/>
        <dsp:cNvSpPr/>
      </dsp:nvSpPr>
      <dsp:spPr>
        <a:xfrm>
          <a:off x="0" y="2651580"/>
          <a:ext cx="2956545" cy="51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Storage Bin</a:t>
          </a:r>
        </a:p>
      </dsp:txBody>
      <dsp:txXfrm>
        <a:off x="0" y="2651580"/>
        <a:ext cx="2956545" cy="51750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A8827-2D95-4F54-A394-598112E61E49}">
      <dsp:nvSpPr>
        <dsp:cNvPr id="0" name=""/>
        <dsp:cNvSpPr/>
      </dsp:nvSpPr>
      <dsp:spPr>
        <a:xfrm>
          <a:off x="-4599125" y="-705136"/>
          <a:ext cx="5478506" cy="5478506"/>
        </a:xfrm>
        <a:prstGeom prst="blockArc">
          <a:avLst>
            <a:gd name="adj1" fmla="val 18900000"/>
            <a:gd name="adj2" fmla="val 2700000"/>
            <a:gd name="adj3" fmla="val 39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748D8-9782-45A9-AE0E-E0AF58B8466C}">
      <dsp:nvSpPr>
        <dsp:cNvPr id="0" name=""/>
        <dsp:cNvSpPr/>
      </dsp:nvSpPr>
      <dsp:spPr>
        <a:xfrm>
          <a:off x="384929" y="254183"/>
          <a:ext cx="6582917" cy="5086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77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Suez Steel Plant</a:t>
          </a:r>
          <a:endParaRPr lang="en-US" sz="2600" kern="1200" dirty="0"/>
        </a:p>
      </dsp:txBody>
      <dsp:txXfrm>
        <a:off x="384929" y="254183"/>
        <a:ext cx="6582917" cy="508691"/>
      </dsp:txXfrm>
    </dsp:sp>
    <dsp:sp modelId="{0312A346-9ADC-412A-8F91-8A0D3718B626}">
      <dsp:nvSpPr>
        <dsp:cNvPr id="0" name=""/>
        <dsp:cNvSpPr/>
      </dsp:nvSpPr>
      <dsp:spPr>
        <a:xfrm>
          <a:off x="66996" y="190596"/>
          <a:ext cx="635864" cy="6358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D4970-8529-4EAA-BA8C-6EFB4046B6C2}">
      <dsp:nvSpPr>
        <dsp:cNvPr id="0" name=""/>
        <dsp:cNvSpPr/>
      </dsp:nvSpPr>
      <dsp:spPr>
        <a:xfrm>
          <a:off x="749443" y="1016977"/>
          <a:ext cx="6218403" cy="5086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77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Food City</a:t>
          </a:r>
        </a:p>
      </dsp:txBody>
      <dsp:txXfrm>
        <a:off x="749443" y="1016977"/>
        <a:ext cx="6218403" cy="508691"/>
      </dsp:txXfrm>
    </dsp:sp>
    <dsp:sp modelId="{7B0A5E69-5D0B-490C-9738-0D45A5BEE2B5}">
      <dsp:nvSpPr>
        <dsp:cNvPr id="0" name=""/>
        <dsp:cNvSpPr/>
      </dsp:nvSpPr>
      <dsp:spPr>
        <a:xfrm>
          <a:off x="431510" y="953390"/>
          <a:ext cx="635864" cy="6358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CA28D-47D6-4791-8945-D7C666A697D3}">
      <dsp:nvSpPr>
        <dsp:cNvPr id="0" name=""/>
        <dsp:cNvSpPr/>
      </dsp:nvSpPr>
      <dsp:spPr>
        <a:xfrm>
          <a:off x="861319" y="1779771"/>
          <a:ext cx="6106526" cy="5086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77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Nile Sugar Factory</a:t>
          </a:r>
        </a:p>
      </dsp:txBody>
      <dsp:txXfrm>
        <a:off x="861319" y="1779771"/>
        <a:ext cx="6106526" cy="508691"/>
      </dsp:txXfrm>
    </dsp:sp>
    <dsp:sp modelId="{1DDB11B4-16FB-496D-AE64-1A9948086CE3}">
      <dsp:nvSpPr>
        <dsp:cNvPr id="0" name=""/>
        <dsp:cNvSpPr/>
      </dsp:nvSpPr>
      <dsp:spPr>
        <a:xfrm>
          <a:off x="543387" y="1716184"/>
          <a:ext cx="635864" cy="6358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EB5B1-E25D-4069-87D3-BC72ADC351DB}">
      <dsp:nvSpPr>
        <dsp:cNvPr id="0" name=""/>
        <dsp:cNvSpPr/>
      </dsp:nvSpPr>
      <dsp:spPr>
        <a:xfrm>
          <a:off x="749443" y="2542564"/>
          <a:ext cx="6218403" cy="5086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77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Ezz</a:t>
          </a:r>
          <a:r>
            <a:rPr lang="en-US" sz="2600" kern="1200" dirty="0"/>
            <a:t> </a:t>
          </a:r>
          <a:r>
            <a:rPr lang="en-US" sz="2600" kern="1200" dirty="0" err="1"/>
            <a:t>Dekhila</a:t>
          </a:r>
          <a:r>
            <a:rPr lang="en-US" sz="2600" kern="1200" dirty="0"/>
            <a:t> Plant</a:t>
          </a:r>
        </a:p>
      </dsp:txBody>
      <dsp:txXfrm>
        <a:off x="749443" y="2542564"/>
        <a:ext cx="6218403" cy="508691"/>
      </dsp:txXfrm>
    </dsp:sp>
    <dsp:sp modelId="{3A2A76FC-81B3-46D4-AAC7-592DAC778287}">
      <dsp:nvSpPr>
        <dsp:cNvPr id="0" name=""/>
        <dsp:cNvSpPr/>
      </dsp:nvSpPr>
      <dsp:spPr>
        <a:xfrm>
          <a:off x="431510" y="2478978"/>
          <a:ext cx="635864" cy="6358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1D4C2-C5F0-4CAD-B6BE-6FF2DA8A4D38}">
      <dsp:nvSpPr>
        <dsp:cNvPr id="0" name=""/>
        <dsp:cNvSpPr/>
      </dsp:nvSpPr>
      <dsp:spPr>
        <a:xfrm>
          <a:off x="384929" y="3305358"/>
          <a:ext cx="6582917" cy="5086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77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Paper Factory</a:t>
          </a:r>
        </a:p>
      </dsp:txBody>
      <dsp:txXfrm>
        <a:off x="384929" y="3305358"/>
        <a:ext cx="6582917" cy="508691"/>
      </dsp:txXfrm>
    </dsp:sp>
    <dsp:sp modelId="{DB8BD9DB-972C-43B3-A6AF-084A6E5E2DF5}">
      <dsp:nvSpPr>
        <dsp:cNvPr id="0" name=""/>
        <dsp:cNvSpPr/>
      </dsp:nvSpPr>
      <dsp:spPr>
        <a:xfrm>
          <a:off x="66996" y="3241772"/>
          <a:ext cx="635864" cy="6358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13350"/>
          <a:ext cx="2956545" cy="3779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8448" y="31798"/>
        <a:ext cx="2919649" cy="341014"/>
      </dsp:txXfrm>
    </dsp:sp>
    <dsp:sp modelId="{57D5BB0E-C34E-4B17-BFE4-0C70FD16E436}">
      <dsp:nvSpPr>
        <dsp:cNvPr id="0" name=""/>
        <dsp:cNvSpPr/>
      </dsp:nvSpPr>
      <dsp:spPr>
        <a:xfrm>
          <a:off x="0" y="391260"/>
          <a:ext cx="2956545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Suez Steel Co.</a:t>
          </a:r>
        </a:p>
      </dsp:txBody>
      <dsp:txXfrm>
        <a:off x="0" y="391260"/>
        <a:ext cx="2956545" cy="314640"/>
      </dsp:txXfrm>
    </dsp:sp>
    <dsp:sp modelId="{8E9944D3-C848-43E2-B18E-F298DBEEE4DA}">
      <dsp:nvSpPr>
        <dsp:cNvPr id="0" name=""/>
        <dsp:cNvSpPr/>
      </dsp:nvSpPr>
      <dsp:spPr>
        <a:xfrm>
          <a:off x="0" y="705900"/>
          <a:ext cx="2956545" cy="37791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8448" y="724348"/>
        <a:ext cx="2919649" cy="341014"/>
      </dsp:txXfrm>
    </dsp:sp>
    <dsp:sp modelId="{879FBBC4-027B-4770-8724-AAC1C3D79677}">
      <dsp:nvSpPr>
        <dsp:cNvPr id="0" name=""/>
        <dsp:cNvSpPr/>
      </dsp:nvSpPr>
      <dsp:spPr>
        <a:xfrm>
          <a:off x="0" y="1083810"/>
          <a:ext cx="2956545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083810"/>
        <a:ext cx="2956545" cy="314640"/>
      </dsp:txXfrm>
    </dsp:sp>
    <dsp:sp modelId="{7E4680D2-EDE3-43D2-87CF-C964D1E6FC3A}">
      <dsp:nvSpPr>
        <dsp:cNvPr id="0" name=""/>
        <dsp:cNvSpPr/>
      </dsp:nvSpPr>
      <dsp:spPr>
        <a:xfrm>
          <a:off x="0" y="1398450"/>
          <a:ext cx="2956545" cy="37791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448" y="1416898"/>
        <a:ext cx="2919649" cy="341014"/>
      </dsp:txXfrm>
    </dsp:sp>
    <dsp:sp modelId="{E2BD8712-3FF2-4872-86EC-593B24A3FEA7}">
      <dsp:nvSpPr>
        <dsp:cNvPr id="0" name=""/>
        <dsp:cNvSpPr/>
      </dsp:nvSpPr>
      <dsp:spPr>
        <a:xfrm>
          <a:off x="0" y="1776360"/>
          <a:ext cx="2956545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15,000 Ton</a:t>
          </a:r>
        </a:p>
      </dsp:txBody>
      <dsp:txXfrm>
        <a:off x="0" y="1776360"/>
        <a:ext cx="2956545" cy="314640"/>
      </dsp:txXfrm>
    </dsp:sp>
    <dsp:sp modelId="{FAAF4CF0-C13E-4509-9F74-8354B84C43BC}">
      <dsp:nvSpPr>
        <dsp:cNvPr id="0" name=""/>
        <dsp:cNvSpPr/>
      </dsp:nvSpPr>
      <dsp:spPr>
        <a:xfrm>
          <a:off x="0" y="2091000"/>
          <a:ext cx="2956545" cy="3779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8448" y="2109448"/>
        <a:ext cx="2919649" cy="341014"/>
      </dsp:txXfrm>
    </dsp:sp>
    <dsp:sp modelId="{AE7D32C7-1C03-458B-BB81-E9AE3BE1FBAA}">
      <dsp:nvSpPr>
        <dsp:cNvPr id="0" name=""/>
        <dsp:cNvSpPr/>
      </dsp:nvSpPr>
      <dsp:spPr>
        <a:xfrm>
          <a:off x="0" y="2468910"/>
          <a:ext cx="2956545" cy="2320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 &amp; Plate Works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 Piping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Erection of mechanical equipment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Electrical &amp; instrumentation Equipment</a:t>
          </a:r>
        </a:p>
      </dsp:txBody>
      <dsp:txXfrm>
        <a:off x="0" y="2468910"/>
        <a:ext cx="2956545" cy="2320470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10375"/>
          <a:ext cx="2956545" cy="449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1932" y="32307"/>
        <a:ext cx="2912681" cy="405416"/>
      </dsp:txXfrm>
    </dsp:sp>
    <dsp:sp modelId="{57D5BB0E-C34E-4B17-BFE4-0C70FD16E436}">
      <dsp:nvSpPr>
        <dsp:cNvPr id="0" name=""/>
        <dsp:cNvSpPr/>
      </dsp:nvSpPr>
      <dsp:spPr>
        <a:xfrm>
          <a:off x="0" y="459655"/>
          <a:ext cx="2956545" cy="471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Protection for Contracting &amp; Design</a:t>
          </a:r>
        </a:p>
      </dsp:txBody>
      <dsp:txXfrm>
        <a:off x="0" y="459655"/>
        <a:ext cx="2956545" cy="471960"/>
      </dsp:txXfrm>
    </dsp:sp>
    <dsp:sp modelId="{8E9944D3-C848-43E2-B18E-F298DBEEE4DA}">
      <dsp:nvSpPr>
        <dsp:cNvPr id="0" name=""/>
        <dsp:cNvSpPr/>
      </dsp:nvSpPr>
      <dsp:spPr>
        <a:xfrm>
          <a:off x="0" y="931615"/>
          <a:ext cx="2956545" cy="449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1932" y="953547"/>
        <a:ext cx="2912681" cy="405416"/>
      </dsp:txXfrm>
    </dsp:sp>
    <dsp:sp modelId="{879FBBC4-027B-4770-8724-AAC1C3D79677}">
      <dsp:nvSpPr>
        <dsp:cNvPr id="0" name=""/>
        <dsp:cNvSpPr/>
      </dsp:nvSpPr>
      <dsp:spPr>
        <a:xfrm>
          <a:off x="0" y="138089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Sadat City - Egypt</a:t>
          </a:r>
        </a:p>
      </dsp:txBody>
      <dsp:txXfrm>
        <a:off x="0" y="1380895"/>
        <a:ext cx="2956545" cy="397440"/>
      </dsp:txXfrm>
    </dsp:sp>
    <dsp:sp modelId="{7E4680D2-EDE3-43D2-87CF-C964D1E6FC3A}">
      <dsp:nvSpPr>
        <dsp:cNvPr id="0" name=""/>
        <dsp:cNvSpPr/>
      </dsp:nvSpPr>
      <dsp:spPr>
        <a:xfrm>
          <a:off x="0" y="1778335"/>
          <a:ext cx="2956545" cy="449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32" y="1800267"/>
        <a:ext cx="2912681" cy="405416"/>
      </dsp:txXfrm>
    </dsp:sp>
    <dsp:sp modelId="{E2BD8712-3FF2-4872-86EC-593B24A3FEA7}">
      <dsp:nvSpPr>
        <dsp:cNvPr id="0" name=""/>
        <dsp:cNvSpPr/>
      </dsp:nvSpPr>
      <dsp:spPr>
        <a:xfrm>
          <a:off x="0" y="222761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12,000 Ton</a:t>
          </a:r>
        </a:p>
      </dsp:txBody>
      <dsp:txXfrm>
        <a:off x="0" y="2227615"/>
        <a:ext cx="2956545" cy="397440"/>
      </dsp:txXfrm>
    </dsp:sp>
    <dsp:sp modelId="{FAAF4CF0-C13E-4509-9F74-8354B84C43BC}">
      <dsp:nvSpPr>
        <dsp:cNvPr id="0" name=""/>
        <dsp:cNvSpPr/>
      </dsp:nvSpPr>
      <dsp:spPr>
        <a:xfrm>
          <a:off x="0" y="2625055"/>
          <a:ext cx="2956545" cy="449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1932" y="2646987"/>
        <a:ext cx="2912681" cy="405416"/>
      </dsp:txXfrm>
    </dsp:sp>
    <dsp:sp modelId="{AE7D32C7-1C03-458B-BB81-E9AE3BE1FBAA}">
      <dsp:nvSpPr>
        <dsp:cNvPr id="0" name=""/>
        <dsp:cNvSpPr/>
      </dsp:nvSpPr>
      <dsp:spPr>
        <a:xfrm>
          <a:off x="0" y="3074335"/>
          <a:ext cx="2956545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 &amp; Sandwich Panels</a:t>
          </a:r>
        </a:p>
      </dsp:txBody>
      <dsp:txXfrm>
        <a:off x="0" y="3074335"/>
        <a:ext cx="2956545" cy="74520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50275"/>
          <a:ext cx="2956545" cy="393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9191" y="69466"/>
        <a:ext cx="2918163" cy="354738"/>
      </dsp:txXfrm>
    </dsp:sp>
    <dsp:sp modelId="{57D5BB0E-C34E-4B17-BFE4-0C70FD16E436}">
      <dsp:nvSpPr>
        <dsp:cNvPr id="0" name=""/>
        <dsp:cNvSpPr/>
      </dsp:nvSpPr>
      <dsp:spPr>
        <a:xfrm>
          <a:off x="0" y="443395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Nile Sugar Co.</a:t>
          </a:r>
        </a:p>
      </dsp:txBody>
      <dsp:txXfrm>
        <a:off x="0" y="443395"/>
        <a:ext cx="2956545" cy="347760"/>
      </dsp:txXfrm>
    </dsp:sp>
    <dsp:sp modelId="{8E9944D3-C848-43E2-B18E-F298DBEEE4DA}">
      <dsp:nvSpPr>
        <dsp:cNvPr id="0" name=""/>
        <dsp:cNvSpPr/>
      </dsp:nvSpPr>
      <dsp:spPr>
        <a:xfrm>
          <a:off x="0" y="791155"/>
          <a:ext cx="2956545" cy="3931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9191" y="810346"/>
        <a:ext cx="2918163" cy="354738"/>
      </dsp:txXfrm>
    </dsp:sp>
    <dsp:sp modelId="{879FBBC4-027B-4770-8724-AAC1C3D79677}">
      <dsp:nvSpPr>
        <dsp:cNvPr id="0" name=""/>
        <dsp:cNvSpPr/>
      </dsp:nvSpPr>
      <dsp:spPr>
        <a:xfrm>
          <a:off x="0" y="1184275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184275"/>
        <a:ext cx="2956545" cy="347760"/>
      </dsp:txXfrm>
    </dsp:sp>
    <dsp:sp modelId="{7E4680D2-EDE3-43D2-87CF-C964D1E6FC3A}">
      <dsp:nvSpPr>
        <dsp:cNvPr id="0" name=""/>
        <dsp:cNvSpPr/>
      </dsp:nvSpPr>
      <dsp:spPr>
        <a:xfrm>
          <a:off x="0" y="1532035"/>
          <a:ext cx="2956545" cy="3931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1" y="1551226"/>
        <a:ext cx="2918163" cy="354738"/>
      </dsp:txXfrm>
    </dsp:sp>
    <dsp:sp modelId="{E2BD8712-3FF2-4872-86EC-593B24A3FEA7}">
      <dsp:nvSpPr>
        <dsp:cNvPr id="0" name=""/>
        <dsp:cNvSpPr/>
      </dsp:nvSpPr>
      <dsp:spPr>
        <a:xfrm>
          <a:off x="0" y="1925155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7,000 Ton</a:t>
          </a:r>
        </a:p>
      </dsp:txBody>
      <dsp:txXfrm>
        <a:off x="0" y="1925155"/>
        <a:ext cx="2956545" cy="347760"/>
      </dsp:txXfrm>
    </dsp:sp>
    <dsp:sp modelId="{FAAF4CF0-C13E-4509-9F74-8354B84C43BC}">
      <dsp:nvSpPr>
        <dsp:cNvPr id="0" name=""/>
        <dsp:cNvSpPr/>
      </dsp:nvSpPr>
      <dsp:spPr>
        <a:xfrm>
          <a:off x="0" y="2272915"/>
          <a:ext cx="2956545" cy="3931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9191" y="2292106"/>
        <a:ext cx="2918163" cy="354738"/>
      </dsp:txXfrm>
    </dsp:sp>
    <dsp:sp modelId="{AE7D32C7-1C03-458B-BB81-E9AE3BE1FBAA}">
      <dsp:nvSpPr>
        <dsp:cNvPr id="0" name=""/>
        <dsp:cNvSpPr/>
      </dsp:nvSpPr>
      <dsp:spPr>
        <a:xfrm>
          <a:off x="0" y="2666035"/>
          <a:ext cx="2956545" cy="1304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 tanks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Metal Cladding</a:t>
          </a:r>
        </a:p>
      </dsp:txBody>
      <dsp:txXfrm>
        <a:off x="0" y="2666035"/>
        <a:ext cx="2956545" cy="130410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47635"/>
          <a:ext cx="2956545" cy="449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1932" y="69567"/>
        <a:ext cx="2912681" cy="405416"/>
      </dsp:txXfrm>
    </dsp:sp>
    <dsp:sp modelId="{57D5BB0E-C34E-4B17-BFE4-0C70FD16E436}">
      <dsp:nvSpPr>
        <dsp:cNvPr id="0" name=""/>
        <dsp:cNvSpPr/>
      </dsp:nvSpPr>
      <dsp:spPr>
        <a:xfrm>
          <a:off x="0" y="49691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EZZ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Dekhila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Co.</a:t>
          </a:r>
        </a:p>
      </dsp:txBody>
      <dsp:txXfrm>
        <a:off x="0" y="496915"/>
        <a:ext cx="2956545" cy="397440"/>
      </dsp:txXfrm>
    </dsp:sp>
    <dsp:sp modelId="{8E9944D3-C848-43E2-B18E-F298DBEEE4DA}">
      <dsp:nvSpPr>
        <dsp:cNvPr id="0" name=""/>
        <dsp:cNvSpPr/>
      </dsp:nvSpPr>
      <dsp:spPr>
        <a:xfrm>
          <a:off x="0" y="894355"/>
          <a:ext cx="2956545" cy="449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1932" y="916287"/>
        <a:ext cx="2912681" cy="405416"/>
      </dsp:txXfrm>
    </dsp:sp>
    <dsp:sp modelId="{879FBBC4-027B-4770-8724-AAC1C3D79677}">
      <dsp:nvSpPr>
        <dsp:cNvPr id="0" name=""/>
        <dsp:cNvSpPr/>
      </dsp:nvSpPr>
      <dsp:spPr>
        <a:xfrm>
          <a:off x="0" y="134363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Alexandria</a:t>
          </a:r>
        </a:p>
      </dsp:txBody>
      <dsp:txXfrm>
        <a:off x="0" y="1343635"/>
        <a:ext cx="2956545" cy="397440"/>
      </dsp:txXfrm>
    </dsp:sp>
    <dsp:sp modelId="{7E4680D2-EDE3-43D2-87CF-C964D1E6FC3A}">
      <dsp:nvSpPr>
        <dsp:cNvPr id="0" name=""/>
        <dsp:cNvSpPr/>
      </dsp:nvSpPr>
      <dsp:spPr>
        <a:xfrm>
          <a:off x="0" y="1741075"/>
          <a:ext cx="2956545" cy="449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32" y="1763007"/>
        <a:ext cx="2912681" cy="405416"/>
      </dsp:txXfrm>
    </dsp:sp>
    <dsp:sp modelId="{E2BD8712-3FF2-4872-86EC-593B24A3FEA7}">
      <dsp:nvSpPr>
        <dsp:cNvPr id="0" name=""/>
        <dsp:cNvSpPr/>
      </dsp:nvSpPr>
      <dsp:spPr>
        <a:xfrm>
          <a:off x="0" y="219035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3,000 Ton</a:t>
          </a:r>
        </a:p>
      </dsp:txBody>
      <dsp:txXfrm>
        <a:off x="0" y="2190355"/>
        <a:ext cx="2956545" cy="397440"/>
      </dsp:txXfrm>
    </dsp:sp>
    <dsp:sp modelId="{FAAF4CF0-C13E-4509-9F74-8354B84C43BC}">
      <dsp:nvSpPr>
        <dsp:cNvPr id="0" name=""/>
        <dsp:cNvSpPr/>
      </dsp:nvSpPr>
      <dsp:spPr>
        <a:xfrm>
          <a:off x="0" y="2587795"/>
          <a:ext cx="2956545" cy="449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1932" y="2609727"/>
        <a:ext cx="2912681" cy="405416"/>
      </dsp:txXfrm>
    </dsp:sp>
    <dsp:sp modelId="{AE7D32C7-1C03-458B-BB81-E9AE3BE1FBAA}">
      <dsp:nvSpPr>
        <dsp:cNvPr id="0" name=""/>
        <dsp:cNvSpPr/>
      </dsp:nvSpPr>
      <dsp:spPr>
        <a:xfrm>
          <a:off x="0" y="3037075"/>
          <a:ext cx="2956545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 &amp; Plate Works</a:t>
          </a:r>
        </a:p>
      </dsp:txBody>
      <dsp:txXfrm>
        <a:off x="0" y="3037075"/>
        <a:ext cx="2956545" cy="745200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15115"/>
          <a:ext cx="2956545" cy="393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9191" y="34306"/>
        <a:ext cx="2918163" cy="354738"/>
      </dsp:txXfrm>
    </dsp:sp>
    <dsp:sp modelId="{57D5BB0E-C34E-4B17-BFE4-0C70FD16E436}">
      <dsp:nvSpPr>
        <dsp:cNvPr id="0" name=""/>
        <dsp:cNvSpPr/>
      </dsp:nvSpPr>
      <dsp:spPr>
        <a:xfrm>
          <a:off x="0" y="408235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Interpac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08235"/>
        <a:ext cx="2956545" cy="347760"/>
      </dsp:txXfrm>
    </dsp:sp>
    <dsp:sp modelId="{8E9944D3-C848-43E2-B18E-F298DBEEE4DA}">
      <dsp:nvSpPr>
        <dsp:cNvPr id="0" name=""/>
        <dsp:cNvSpPr/>
      </dsp:nvSpPr>
      <dsp:spPr>
        <a:xfrm>
          <a:off x="0" y="755995"/>
          <a:ext cx="2956545" cy="3931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9191" y="775186"/>
        <a:ext cx="2918163" cy="354738"/>
      </dsp:txXfrm>
    </dsp:sp>
    <dsp:sp modelId="{879FBBC4-027B-4770-8724-AAC1C3D79677}">
      <dsp:nvSpPr>
        <dsp:cNvPr id="0" name=""/>
        <dsp:cNvSpPr/>
      </dsp:nvSpPr>
      <dsp:spPr>
        <a:xfrm>
          <a:off x="0" y="1149115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10 of Ramadan - Egypt</a:t>
          </a:r>
        </a:p>
      </dsp:txBody>
      <dsp:txXfrm>
        <a:off x="0" y="1149115"/>
        <a:ext cx="2956545" cy="347760"/>
      </dsp:txXfrm>
    </dsp:sp>
    <dsp:sp modelId="{7E4680D2-EDE3-43D2-87CF-C964D1E6FC3A}">
      <dsp:nvSpPr>
        <dsp:cNvPr id="0" name=""/>
        <dsp:cNvSpPr/>
      </dsp:nvSpPr>
      <dsp:spPr>
        <a:xfrm>
          <a:off x="0" y="1496875"/>
          <a:ext cx="2956545" cy="3931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1" y="1516066"/>
        <a:ext cx="2918163" cy="354738"/>
      </dsp:txXfrm>
    </dsp:sp>
    <dsp:sp modelId="{E2BD8712-3FF2-4872-86EC-593B24A3FEA7}">
      <dsp:nvSpPr>
        <dsp:cNvPr id="0" name=""/>
        <dsp:cNvSpPr/>
      </dsp:nvSpPr>
      <dsp:spPr>
        <a:xfrm>
          <a:off x="0" y="1889995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720 Ton</a:t>
          </a:r>
        </a:p>
      </dsp:txBody>
      <dsp:txXfrm>
        <a:off x="0" y="1889995"/>
        <a:ext cx="2956545" cy="347760"/>
      </dsp:txXfrm>
    </dsp:sp>
    <dsp:sp modelId="{FAAF4CF0-C13E-4509-9F74-8354B84C43BC}">
      <dsp:nvSpPr>
        <dsp:cNvPr id="0" name=""/>
        <dsp:cNvSpPr/>
      </dsp:nvSpPr>
      <dsp:spPr>
        <a:xfrm>
          <a:off x="0" y="2237755"/>
          <a:ext cx="2956545" cy="3931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9191" y="2256946"/>
        <a:ext cx="2918163" cy="354738"/>
      </dsp:txXfrm>
    </dsp:sp>
    <dsp:sp modelId="{AE7D32C7-1C03-458B-BB81-E9AE3BE1FBAA}">
      <dsp:nvSpPr>
        <dsp:cNvPr id="0" name=""/>
        <dsp:cNvSpPr/>
      </dsp:nvSpPr>
      <dsp:spPr>
        <a:xfrm>
          <a:off x="0" y="2630875"/>
          <a:ext cx="2956545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Towers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Tanks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piping</a:t>
          </a:r>
        </a:p>
      </dsp:txBody>
      <dsp:txXfrm>
        <a:off x="0" y="2630875"/>
        <a:ext cx="2956545" cy="156492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A8827-2D95-4F54-A394-598112E61E49}">
      <dsp:nvSpPr>
        <dsp:cNvPr id="0" name=""/>
        <dsp:cNvSpPr/>
      </dsp:nvSpPr>
      <dsp:spPr>
        <a:xfrm>
          <a:off x="-4599125" y="-705136"/>
          <a:ext cx="5478506" cy="5478506"/>
        </a:xfrm>
        <a:prstGeom prst="blockArc">
          <a:avLst>
            <a:gd name="adj1" fmla="val 18900000"/>
            <a:gd name="adj2" fmla="val 2700000"/>
            <a:gd name="adj3" fmla="val 394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748D8-9782-45A9-AE0E-E0AF58B8466C}">
      <dsp:nvSpPr>
        <dsp:cNvPr id="0" name=""/>
        <dsp:cNvSpPr/>
      </dsp:nvSpPr>
      <dsp:spPr>
        <a:xfrm>
          <a:off x="384929" y="254183"/>
          <a:ext cx="6582917" cy="5086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77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Crude Oil Storage Tank Farm</a:t>
          </a:r>
        </a:p>
      </dsp:txBody>
      <dsp:txXfrm>
        <a:off x="384929" y="254183"/>
        <a:ext cx="6582917" cy="508691"/>
      </dsp:txXfrm>
    </dsp:sp>
    <dsp:sp modelId="{0312A346-9ADC-412A-8F91-8A0D3718B626}">
      <dsp:nvSpPr>
        <dsp:cNvPr id="0" name=""/>
        <dsp:cNvSpPr/>
      </dsp:nvSpPr>
      <dsp:spPr>
        <a:xfrm>
          <a:off x="66996" y="190596"/>
          <a:ext cx="635864" cy="6358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0ECD38-7910-4303-945E-EE1E3859B051}">
      <dsp:nvSpPr>
        <dsp:cNvPr id="0" name=""/>
        <dsp:cNvSpPr/>
      </dsp:nvSpPr>
      <dsp:spPr>
        <a:xfrm>
          <a:off x="749443" y="1016977"/>
          <a:ext cx="6218403" cy="5086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77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Zohr</a:t>
          </a:r>
          <a:r>
            <a:rPr lang="en-US" sz="2600" kern="1200" dirty="0"/>
            <a:t> Project</a:t>
          </a:r>
        </a:p>
      </dsp:txBody>
      <dsp:txXfrm>
        <a:off x="749443" y="1016977"/>
        <a:ext cx="6218403" cy="508691"/>
      </dsp:txXfrm>
    </dsp:sp>
    <dsp:sp modelId="{1DDB11B4-16FB-496D-AE64-1A9948086CE3}">
      <dsp:nvSpPr>
        <dsp:cNvPr id="0" name=""/>
        <dsp:cNvSpPr/>
      </dsp:nvSpPr>
      <dsp:spPr>
        <a:xfrm>
          <a:off x="431510" y="953390"/>
          <a:ext cx="635864" cy="6358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04338-C44A-44EC-B987-15AD111732C6}">
      <dsp:nvSpPr>
        <dsp:cNvPr id="0" name=""/>
        <dsp:cNvSpPr/>
      </dsp:nvSpPr>
      <dsp:spPr>
        <a:xfrm>
          <a:off x="861319" y="1779771"/>
          <a:ext cx="6106526" cy="5086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77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Dangote Oil Refinery</a:t>
          </a:r>
          <a:endParaRPr lang="en-US" sz="2600" kern="1200" dirty="0"/>
        </a:p>
      </dsp:txBody>
      <dsp:txXfrm>
        <a:off x="861319" y="1779771"/>
        <a:ext cx="6106526" cy="508691"/>
      </dsp:txXfrm>
    </dsp:sp>
    <dsp:sp modelId="{6E032B6D-96D6-408A-9971-D8031D377D2E}">
      <dsp:nvSpPr>
        <dsp:cNvPr id="0" name=""/>
        <dsp:cNvSpPr/>
      </dsp:nvSpPr>
      <dsp:spPr>
        <a:xfrm>
          <a:off x="543387" y="1716184"/>
          <a:ext cx="635864" cy="6358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FBE990-15F3-4FCF-9F16-12F464F53D5B}">
      <dsp:nvSpPr>
        <dsp:cNvPr id="0" name=""/>
        <dsp:cNvSpPr/>
      </dsp:nvSpPr>
      <dsp:spPr>
        <a:xfrm>
          <a:off x="749443" y="2542564"/>
          <a:ext cx="6218403" cy="5086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77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/>
            <a:t>Qarun</a:t>
          </a:r>
          <a:r>
            <a:rPr lang="en-US" sz="2600" kern="1200" dirty="0"/>
            <a:t> Petroleum Project</a:t>
          </a:r>
        </a:p>
      </dsp:txBody>
      <dsp:txXfrm>
        <a:off x="749443" y="2542564"/>
        <a:ext cx="6218403" cy="508691"/>
      </dsp:txXfrm>
    </dsp:sp>
    <dsp:sp modelId="{BB7B30C6-52F4-45CE-8B60-D79BA552765B}">
      <dsp:nvSpPr>
        <dsp:cNvPr id="0" name=""/>
        <dsp:cNvSpPr/>
      </dsp:nvSpPr>
      <dsp:spPr>
        <a:xfrm>
          <a:off x="431510" y="2478978"/>
          <a:ext cx="635864" cy="6358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AC2D3-0030-47EB-A370-71A1F252BB2C}">
      <dsp:nvSpPr>
        <dsp:cNvPr id="0" name=""/>
        <dsp:cNvSpPr/>
      </dsp:nvSpPr>
      <dsp:spPr>
        <a:xfrm>
          <a:off x="384929" y="3305358"/>
          <a:ext cx="6582917" cy="5086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774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Ras Ghareb Separators Skid</a:t>
          </a:r>
          <a:endParaRPr lang="en-US" sz="2600" kern="1200" dirty="0"/>
        </a:p>
      </dsp:txBody>
      <dsp:txXfrm>
        <a:off x="384929" y="3305358"/>
        <a:ext cx="6582917" cy="508691"/>
      </dsp:txXfrm>
    </dsp:sp>
    <dsp:sp modelId="{4D536DC0-B431-43D8-A122-DEBAB508E6E3}">
      <dsp:nvSpPr>
        <dsp:cNvPr id="0" name=""/>
        <dsp:cNvSpPr/>
      </dsp:nvSpPr>
      <dsp:spPr>
        <a:xfrm>
          <a:off x="66996" y="3241772"/>
          <a:ext cx="635864" cy="6358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14025"/>
          <a:ext cx="2956545" cy="374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8277" y="32302"/>
        <a:ext cx="2919991" cy="337846"/>
      </dsp:txXfrm>
    </dsp:sp>
    <dsp:sp modelId="{57D5BB0E-C34E-4B17-BFE4-0C70FD16E436}">
      <dsp:nvSpPr>
        <dsp:cNvPr id="0" name=""/>
        <dsp:cNvSpPr/>
      </dsp:nvSpPr>
      <dsp:spPr>
        <a:xfrm>
          <a:off x="0" y="388425"/>
          <a:ext cx="2956545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Wadi El Nile Co.</a:t>
          </a:r>
        </a:p>
      </dsp:txBody>
      <dsp:txXfrm>
        <a:off x="0" y="388425"/>
        <a:ext cx="2956545" cy="264960"/>
      </dsp:txXfrm>
    </dsp:sp>
    <dsp:sp modelId="{8E9944D3-C848-43E2-B18E-F298DBEEE4DA}">
      <dsp:nvSpPr>
        <dsp:cNvPr id="0" name=""/>
        <dsp:cNvSpPr/>
      </dsp:nvSpPr>
      <dsp:spPr>
        <a:xfrm>
          <a:off x="0" y="653385"/>
          <a:ext cx="295654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8277" y="671662"/>
        <a:ext cx="2919991" cy="337846"/>
      </dsp:txXfrm>
    </dsp:sp>
    <dsp:sp modelId="{879FBBC4-027B-4770-8724-AAC1C3D79677}">
      <dsp:nvSpPr>
        <dsp:cNvPr id="0" name=""/>
        <dsp:cNvSpPr/>
      </dsp:nvSpPr>
      <dsp:spPr>
        <a:xfrm>
          <a:off x="0" y="1027786"/>
          <a:ext cx="2956545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Beni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Suef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027786"/>
        <a:ext cx="2956545" cy="264960"/>
      </dsp:txXfrm>
    </dsp:sp>
    <dsp:sp modelId="{7E4680D2-EDE3-43D2-87CF-C964D1E6FC3A}">
      <dsp:nvSpPr>
        <dsp:cNvPr id="0" name=""/>
        <dsp:cNvSpPr/>
      </dsp:nvSpPr>
      <dsp:spPr>
        <a:xfrm>
          <a:off x="0" y="1292746"/>
          <a:ext cx="2956545" cy="374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</a:p>
      </dsp:txBody>
      <dsp:txXfrm>
        <a:off x="18277" y="1311023"/>
        <a:ext cx="2919991" cy="337846"/>
      </dsp:txXfrm>
    </dsp:sp>
    <dsp:sp modelId="{E2BD8712-3FF2-4872-86EC-593B24A3FEA7}">
      <dsp:nvSpPr>
        <dsp:cNvPr id="0" name=""/>
        <dsp:cNvSpPr/>
      </dsp:nvSpPr>
      <dsp:spPr>
        <a:xfrm>
          <a:off x="0" y="1667146"/>
          <a:ext cx="2956545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11,500 Ton</a:t>
          </a:r>
        </a:p>
      </dsp:txBody>
      <dsp:txXfrm>
        <a:off x="0" y="1667146"/>
        <a:ext cx="2956545" cy="264960"/>
      </dsp:txXfrm>
    </dsp:sp>
    <dsp:sp modelId="{FAAF4CF0-C13E-4509-9F74-8354B84C43BC}">
      <dsp:nvSpPr>
        <dsp:cNvPr id="0" name=""/>
        <dsp:cNvSpPr/>
      </dsp:nvSpPr>
      <dsp:spPr>
        <a:xfrm>
          <a:off x="0" y="1932106"/>
          <a:ext cx="2956545" cy="374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8277" y="1950383"/>
        <a:ext cx="2919991" cy="337846"/>
      </dsp:txXfrm>
    </dsp:sp>
    <dsp:sp modelId="{AE7D32C7-1C03-458B-BB81-E9AE3BE1FBAA}">
      <dsp:nvSpPr>
        <dsp:cNvPr id="0" name=""/>
        <dsp:cNvSpPr/>
      </dsp:nvSpPr>
      <dsp:spPr>
        <a:xfrm>
          <a:off x="0" y="2306505"/>
          <a:ext cx="2956545" cy="188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BSD Equipment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Ducts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Erection of mechanical equipment</a:t>
          </a:r>
        </a:p>
      </dsp:txBody>
      <dsp:txXfrm>
        <a:off x="0" y="2306505"/>
        <a:ext cx="2956545" cy="188784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69115"/>
          <a:ext cx="2956545" cy="449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1932" y="91047"/>
        <a:ext cx="2912681" cy="405416"/>
      </dsp:txXfrm>
    </dsp:sp>
    <dsp:sp modelId="{57D5BB0E-C34E-4B17-BFE4-0C70FD16E436}">
      <dsp:nvSpPr>
        <dsp:cNvPr id="0" name=""/>
        <dsp:cNvSpPr/>
      </dsp:nvSpPr>
      <dsp:spPr>
        <a:xfrm>
          <a:off x="0" y="51839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Petrojet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18395"/>
        <a:ext cx="2956545" cy="397440"/>
      </dsp:txXfrm>
    </dsp:sp>
    <dsp:sp modelId="{8E9944D3-C848-43E2-B18E-F298DBEEE4DA}">
      <dsp:nvSpPr>
        <dsp:cNvPr id="0" name=""/>
        <dsp:cNvSpPr/>
      </dsp:nvSpPr>
      <dsp:spPr>
        <a:xfrm>
          <a:off x="0" y="915835"/>
          <a:ext cx="2956545" cy="449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1932" y="937767"/>
        <a:ext cx="2912681" cy="405416"/>
      </dsp:txXfrm>
    </dsp:sp>
    <dsp:sp modelId="{879FBBC4-027B-4770-8724-AAC1C3D79677}">
      <dsp:nvSpPr>
        <dsp:cNvPr id="0" name=""/>
        <dsp:cNvSpPr/>
      </dsp:nvSpPr>
      <dsp:spPr>
        <a:xfrm>
          <a:off x="0" y="136511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Suez - Egypt</a:t>
          </a:r>
        </a:p>
      </dsp:txBody>
      <dsp:txXfrm>
        <a:off x="0" y="1365115"/>
        <a:ext cx="2956545" cy="397440"/>
      </dsp:txXfrm>
    </dsp:sp>
    <dsp:sp modelId="{7E4680D2-EDE3-43D2-87CF-C964D1E6FC3A}">
      <dsp:nvSpPr>
        <dsp:cNvPr id="0" name=""/>
        <dsp:cNvSpPr/>
      </dsp:nvSpPr>
      <dsp:spPr>
        <a:xfrm>
          <a:off x="0" y="1762555"/>
          <a:ext cx="2956545" cy="449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32" y="1784487"/>
        <a:ext cx="2912681" cy="405416"/>
      </dsp:txXfrm>
    </dsp:sp>
    <dsp:sp modelId="{E2BD8712-3FF2-4872-86EC-593B24A3FEA7}">
      <dsp:nvSpPr>
        <dsp:cNvPr id="0" name=""/>
        <dsp:cNvSpPr/>
      </dsp:nvSpPr>
      <dsp:spPr>
        <a:xfrm>
          <a:off x="0" y="221183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3,400 Ton</a:t>
          </a:r>
        </a:p>
      </dsp:txBody>
      <dsp:txXfrm>
        <a:off x="0" y="2211835"/>
        <a:ext cx="2956545" cy="397440"/>
      </dsp:txXfrm>
    </dsp:sp>
    <dsp:sp modelId="{FAAF4CF0-C13E-4509-9F74-8354B84C43BC}">
      <dsp:nvSpPr>
        <dsp:cNvPr id="0" name=""/>
        <dsp:cNvSpPr/>
      </dsp:nvSpPr>
      <dsp:spPr>
        <a:xfrm>
          <a:off x="0" y="2609275"/>
          <a:ext cx="2956545" cy="449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1932" y="2631207"/>
        <a:ext cx="2912681" cy="405416"/>
      </dsp:txXfrm>
    </dsp:sp>
    <dsp:sp modelId="{AE7D32C7-1C03-458B-BB81-E9AE3BE1FBAA}">
      <dsp:nvSpPr>
        <dsp:cNvPr id="0" name=""/>
        <dsp:cNvSpPr/>
      </dsp:nvSpPr>
      <dsp:spPr>
        <a:xfrm>
          <a:off x="0" y="305855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Erection of Crude Oil Tanks</a:t>
          </a:r>
        </a:p>
      </dsp:txBody>
      <dsp:txXfrm>
        <a:off x="0" y="3058555"/>
        <a:ext cx="2956545" cy="39744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38628"/>
          <a:ext cx="2956545" cy="41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0104" y="58732"/>
        <a:ext cx="2916337" cy="371632"/>
      </dsp:txXfrm>
    </dsp:sp>
    <dsp:sp modelId="{57D5BB0E-C34E-4B17-BFE4-0C70FD16E436}">
      <dsp:nvSpPr>
        <dsp:cNvPr id="0" name=""/>
        <dsp:cNvSpPr/>
      </dsp:nvSpPr>
      <dsp:spPr>
        <a:xfrm>
          <a:off x="0" y="450468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Petrojet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50468"/>
        <a:ext cx="2956545" cy="364320"/>
      </dsp:txXfrm>
    </dsp:sp>
    <dsp:sp modelId="{8E9944D3-C848-43E2-B18E-F298DBEEE4DA}">
      <dsp:nvSpPr>
        <dsp:cNvPr id="0" name=""/>
        <dsp:cNvSpPr/>
      </dsp:nvSpPr>
      <dsp:spPr>
        <a:xfrm>
          <a:off x="0" y="814789"/>
          <a:ext cx="2956545" cy="41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0104" y="834893"/>
        <a:ext cx="2916337" cy="371632"/>
      </dsp:txXfrm>
    </dsp:sp>
    <dsp:sp modelId="{879FBBC4-027B-4770-8724-AAC1C3D79677}">
      <dsp:nvSpPr>
        <dsp:cNvPr id="0" name=""/>
        <dsp:cNvSpPr/>
      </dsp:nvSpPr>
      <dsp:spPr>
        <a:xfrm>
          <a:off x="0" y="1226628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226628"/>
        <a:ext cx="2956545" cy="364320"/>
      </dsp:txXfrm>
    </dsp:sp>
    <dsp:sp modelId="{7E4680D2-EDE3-43D2-87CF-C964D1E6FC3A}">
      <dsp:nvSpPr>
        <dsp:cNvPr id="0" name=""/>
        <dsp:cNvSpPr/>
      </dsp:nvSpPr>
      <dsp:spPr>
        <a:xfrm>
          <a:off x="0" y="1590949"/>
          <a:ext cx="2956545" cy="41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04" y="1611053"/>
        <a:ext cx="2916337" cy="371632"/>
      </dsp:txXfrm>
    </dsp:sp>
    <dsp:sp modelId="{E2BD8712-3FF2-4872-86EC-593B24A3FEA7}">
      <dsp:nvSpPr>
        <dsp:cNvPr id="0" name=""/>
        <dsp:cNvSpPr/>
      </dsp:nvSpPr>
      <dsp:spPr>
        <a:xfrm>
          <a:off x="0" y="2002789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2,800 Ton</a:t>
          </a:r>
        </a:p>
      </dsp:txBody>
      <dsp:txXfrm>
        <a:off x="0" y="2002789"/>
        <a:ext cx="2956545" cy="364320"/>
      </dsp:txXfrm>
    </dsp:sp>
    <dsp:sp modelId="{FAAF4CF0-C13E-4509-9F74-8354B84C43BC}">
      <dsp:nvSpPr>
        <dsp:cNvPr id="0" name=""/>
        <dsp:cNvSpPr/>
      </dsp:nvSpPr>
      <dsp:spPr>
        <a:xfrm>
          <a:off x="0" y="2367109"/>
          <a:ext cx="2956545" cy="4118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0104" y="2387213"/>
        <a:ext cx="2916337" cy="371632"/>
      </dsp:txXfrm>
    </dsp:sp>
    <dsp:sp modelId="{AE7D32C7-1C03-458B-BB81-E9AE3BE1FBAA}">
      <dsp:nvSpPr>
        <dsp:cNvPr id="0" name=""/>
        <dsp:cNvSpPr/>
      </dsp:nvSpPr>
      <dsp:spPr>
        <a:xfrm>
          <a:off x="0" y="2778949"/>
          <a:ext cx="2956545" cy="5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Steel Structure</a:t>
          </a:r>
        </a:p>
      </dsp:txBody>
      <dsp:txXfrm>
        <a:off x="0" y="2778949"/>
        <a:ext cx="2956545" cy="512325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23485"/>
          <a:ext cx="2956545" cy="3779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8448" y="41933"/>
        <a:ext cx="2919649" cy="341014"/>
      </dsp:txXfrm>
    </dsp:sp>
    <dsp:sp modelId="{57D5BB0E-C34E-4B17-BFE4-0C70FD16E436}">
      <dsp:nvSpPr>
        <dsp:cNvPr id="0" name=""/>
        <dsp:cNvSpPr/>
      </dsp:nvSpPr>
      <dsp:spPr>
        <a:xfrm>
          <a:off x="0" y="401395"/>
          <a:ext cx="2956545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John Zink</a:t>
          </a:r>
        </a:p>
      </dsp:txBody>
      <dsp:txXfrm>
        <a:off x="0" y="401395"/>
        <a:ext cx="2956545" cy="314640"/>
      </dsp:txXfrm>
    </dsp:sp>
    <dsp:sp modelId="{8E9944D3-C848-43E2-B18E-F298DBEEE4DA}">
      <dsp:nvSpPr>
        <dsp:cNvPr id="0" name=""/>
        <dsp:cNvSpPr/>
      </dsp:nvSpPr>
      <dsp:spPr>
        <a:xfrm>
          <a:off x="0" y="716035"/>
          <a:ext cx="2956545" cy="37791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8448" y="734483"/>
        <a:ext cx="2919649" cy="341014"/>
      </dsp:txXfrm>
    </dsp:sp>
    <dsp:sp modelId="{879FBBC4-027B-4770-8724-AAC1C3D79677}">
      <dsp:nvSpPr>
        <dsp:cNvPr id="0" name=""/>
        <dsp:cNvSpPr/>
      </dsp:nvSpPr>
      <dsp:spPr>
        <a:xfrm>
          <a:off x="0" y="1093945"/>
          <a:ext cx="2956545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Nigeria</a:t>
          </a:r>
        </a:p>
      </dsp:txBody>
      <dsp:txXfrm>
        <a:off x="0" y="1093945"/>
        <a:ext cx="2956545" cy="314640"/>
      </dsp:txXfrm>
    </dsp:sp>
    <dsp:sp modelId="{7E4680D2-EDE3-43D2-87CF-C964D1E6FC3A}">
      <dsp:nvSpPr>
        <dsp:cNvPr id="0" name=""/>
        <dsp:cNvSpPr/>
      </dsp:nvSpPr>
      <dsp:spPr>
        <a:xfrm>
          <a:off x="0" y="1408585"/>
          <a:ext cx="2956545" cy="37791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448" y="1427033"/>
        <a:ext cx="2919649" cy="341014"/>
      </dsp:txXfrm>
    </dsp:sp>
    <dsp:sp modelId="{E2BD8712-3FF2-4872-86EC-593B24A3FEA7}">
      <dsp:nvSpPr>
        <dsp:cNvPr id="0" name=""/>
        <dsp:cNvSpPr/>
      </dsp:nvSpPr>
      <dsp:spPr>
        <a:xfrm>
          <a:off x="0" y="1786495"/>
          <a:ext cx="2956545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1,200 Ton</a:t>
          </a:r>
        </a:p>
      </dsp:txBody>
      <dsp:txXfrm>
        <a:off x="0" y="1786495"/>
        <a:ext cx="2956545" cy="314640"/>
      </dsp:txXfrm>
    </dsp:sp>
    <dsp:sp modelId="{FAAF4CF0-C13E-4509-9F74-8354B84C43BC}">
      <dsp:nvSpPr>
        <dsp:cNvPr id="0" name=""/>
        <dsp:cNvSpPr/>
      </dsp:nvSpPr>
      <dsp:spPr>
        <a:xfrm>
          <a:off x="0" y="2101135"/>
          <a:ext cx="2956545" cy="3779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8448" y="2119583"/>
        <a:ext cx="2919649" cy="341014"/>
      </dsp:txXfrm>
    </dsp:sp>
    <dsp:sp modelId="{AE7D32C7-1C03-458B-BB81-E9AE3BE1FBAA}">
      <dsp:nvSpPr>
        <dsp:cNvPr id="0" name=""/>
        <dsp:cNvSpPr/>
      </dsp:nvSpPr>
      <dsp:spPr>
        <a:xfrm>
          <a:off x="0" y="2479045"/>
          <a:ext cx="2956545" cy="1022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Stacks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Incinerators Chamber</a:t>
          </a:r>
        </a:p>
      </dsp:txBody>
      <dsp:txXfrm>
        <a:off x="0" y="2479045"/>
        <a:ext cx="2956545" cy="102258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38628"/>
          <a:ext cx="2956545" cy="41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0104" y="58732"/>
        <a:ext cx="2916337" cy="371632"/>
      </dsp:txXfrm>
    </dsp:sp>
    <dsp:sp modelId="{57D5BB0E-C34E-4B17-BFE4-0C70FD16E436}">
      <dsp:nvSpPr>
        <dsp:cNvPr id="0" name=""/>
        <dsp:cNvSpPr/>
      </dsp:nvSpPr>
      <dsp:spPr>
        <a:xfrm>
          <a:off x="0" y="450468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SAN MISR</a:t>
          </a:r>
        </a:p>
      </dsp:txBody>
      <dsp:txXfrm>
        <a:off x="0" y="450468"/>
        <a:ext cx="2956545" cy="364320"/>
      </dsp:txXfrm>
    </dsp:sp>
    <dsp:sp modelId="{8E9944D3-C848-43E2-B18E-F298DBEEE4DA}">
      <dsp:nvSpPr>
        <dsp:cNvPr id="0" name=""/>
        <dsp:cNvSpPr/>
      </dsp:nvSpPr>
      <dsp:spPr>
        <a:xfrm>
          <a:off x="0" y="814789"/>
          <a:ext cx="2956545" cy="41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0104" y="834893"/>
        <a:ext cx="2916337" cy="371632"/>
      </dsp:txXfrm>
    </dsp:sp>
    <dsp:sp modelId="{879FBBC4-027B-4770-8724-AAC1C3D79677}">
      <dsp:nvSpPr>
        <dsp:cNvPr id="0" name=""/>
        <dsp:cNvSpPr/>
      </dsp:nvSpPr>
      <dsp:spPr>
        <a:xfrm>
          <a:off x="0" y="1226628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226628"/>
        <a:ext cx="2956545" cy="364320"/>
      </dsp:txXfrm>
    </dsp:sp>
    <dsp:sp modelId="{7E4680D2-EDE3-43D2-87CF-C964D1E6FC3A}">
      <dsp:nvSpPr>
        <dsp:cNvPr id="0" name=""/>
        <dsp:cNvSpPr/>
      </dsp:nvSpPr>
      <dsp:spPr>
        <a:xfrm>
          <a:off x="0" y="1590949"/>
          <a:ext cx="2956545" cy="41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04" y="1611053"/>
        <a:ext cx="2916337" cy="371632"/>
      </dsp:txXfrm>
    </dsp:sp>
    <dsp:sp modelId="{E2BD8712-3FF2-4872-86EC-593B24A3FEA7}">
      <dsp:nvSpPr>
        <dsp:cNvPr id="0" name=""/>
        <dsp:cNvSpPr/>
      </dsp:nvSpPr>
      <dsp:spPr>
        <a:xfrm>
          <a:off x="0" y="2002789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250 Ton</a:t>
          </a:r>
        </a:p>
      </dsp:txBody>
      <dsp:txXfrm>
        <a:off x="0" y="2002789"/>
        <a:ext cx="2956545" cy="364320"/>
      </dsp:txXfrm>
    </dsp:sp>
    <dsp:sp modelId="{FAAF4CF0-C13E-4509-9F74-8354B84C43BC}">
      <dsp:nvSpPr>
        <dsp:cNvPr id="0" name=""/>
        <dsp:cNvSpPr/>
      </dsp:nvSpPr>
      <dsp:spPr>
        <a:xfrm>
          <a:off x="0" y="2367109"/>
          <a:ext cx="2956545" cy="4118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0104" y="2387213"/>
        <a:ext cx="2916337" cy="371632"/>
      </dsp:txXfrm>
    </dsp:sp>
    <dsp:sp modelId="{AE7D32C7-1C03-458B-BB81-E9AE3BE1FBAA}">
      <dsp:nvSpPr>
        <dsp:cNvPr id="0" name=""/>
        <dsp:cNvSpPr/>
      </dsp:nvSpPr>
      <dsp:spPr>
        <a:xfrm>
          <a:off x="0" y="2778949"/>
          <a:ext cx="2956545" cy="5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3 phase production Separator</a:t>
          </a:r>
        </a:p>
      </dsp:txBody>
      <dsp:txXfrm>
        <a:off x="0" y="2778949"/>
        <a:ext cx="2956545" cy="512325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46751"/>
          <a:ext cx="2956545" cy="374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8277" y="65028"/>
        <a:ext cx="2919991" cy="337846"/>
      </dsp:txXfrm>
    </dsp:sp>
    <dsp:sp modelId="{57D5BB0E-C34E-4B17-BFE4-0C70FD16E436}">
      <dsp:nvSpPr>
        <dsp:cNvPr id="0" name=""/>
        <dsp:cNvSpPr/>
      </dsp:nvSpPr>
      <dsp:spPr>
        <a:xfrm>
          <a:off x="0" y="421151"/>
          <a:ext cx="295654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Delta Process Systems</a:t>
          </a:r>
        </a:p>
      </dsp:txBody>
      <dsp:txXfrm>
        <a:off x="0" y="421151"/>
        <a:ext cx="2956545" cy="331200"/>
      </dsp:txXfrm>
    </dsp:sp>
    <dsp:sp modelId="{8E9944D3-C848-43E2-B18E-F298DBEEE4DA}">
      <dsp:nvSpPr>
        <dsp:cNvPr id="0" name=""/>
        <dsp:cNvSpPr/>
      </dsp:nvSpPr>
      <dsp:spPr>
        <a:xfrm>
          <a:off x="0" y="752351"/>
          <a:ext cx="295654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8277" y="770628"/>
        <a:ext cx="2919991" cy="337846"/>
      </dsp:txXfrm>
    </dsp:sp>
    <dsp:sp modelId="{879FBBC4-027B-4770-8724-AAC1C3D79677}">
      <dsp:nvSpPr>
        <dsp:cNvPr id="0" name=""/>
        <dsp:cNvSpPr/>
      </dsp:nvSpPr>
      <dsp:spPr>
        <a:xfrm>
          <a:off x="0" y="1126751"/>
          <a:ext cx="295654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126751"/>
        <a:ext cx="2956545" cy="331200"/>
      </dsp:txXfrm>
    </dsp:sp>
    <dsp:sp modelId="{7E4680D2-EDE3-43D2-87CF-C964D1E6FC3A}">
      <dsp:nvSpPr>
        <dsp:cNvPr id="0" name=""/>
        <dsp:cNvSpPr/>
      </dsp:nvSpPr>
      <dsp:spPr>
        <a:xfrm>
          <a:off x="0" y="1457951"/>
          <a:ext cx="2956545" cy="374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7" y="1476228"/>
        <a:ext cx="2919991" cy="337846"/>
      </dsp:txXfrm>
    </dsp:sp>
    <dsp:sp modelId="{E2BD8712-3FF2-4872-86EC-593B24A3FEA7}">
      <dsp:nvSpPr>
        <dsp:cNvPr id="0" name=""/>
        <dsp:cNvSpPr/>
      </dsp:nvSpPr>
      <dsp:spPr>
        <a:xfrm>
          <a:off x="0" y="1832351"/>
          <a:ext cx="295654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50 Ton</a:t>
          </a:r>
        </a:p>
      </dsp:txBody>
      <dsp:txXfrm>
        <a:off x="0" y="1832351"/>
        <a:ext cx="2956545" cy="331200"/>
      </dsp:txXfrm>
    </dsp:sp>
    <dsp:sp modelId="{FAAF4CF0-C13E-4509-9F74-8354B84C43BC}">
      <dsp:nvSpPr>
        <dsp:cNvPr id="0" name=""/>
        <dsp:cNvSpPr/>
      </dsp:nvSpPr>
      <dsp:spPr>
        <a:xfrm>
          <a:off x="0" y="2163551"/>
          <a:ext cx="2956545" cy="374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8277" y="2181828"/>
        <a:ext cx="2919991" cy="337846"/>
      </dsp:txXfrm>
    </dsp:sp>
    <dsp:sp modelId="{AE7D32C7-1C03-458B-BB81-E9AE3BE1FBAA}">
      <dsp:nvSpPr>
        <dsp:cNvPr id="0" name=""/>
        <dsp:cNvSpPr/>
      </dsp:nvSpPr>
      <dsp:spPr>
        <a:xfrm>
          <a:off x="0" y="2537951"/>
          <a:ext cx="2956545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2 Separators Skids of Pressure Vessels</a:t>
          </a:r>
        </a:p>
      </dsp:txBody>
      <dsp:txXfrm>
        <a:off x="0" y="2537951"/>
        <a:ext cx="2956545" cy="745200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A8827-2D95-4F54-A394-598112E61E49}">
      <dsp:nvSpPr>
        <dsp:cNvPr id="0" name=""/>
        <dsp:cNvSpPr/>
      </dsp:nvSpPr>
      <dsp:spPr>
        <a:xfrm>
          <a:off x="-3182420" y="-489759"/>
          <a:ext cx="3795563" cy="3795563"/>
        </a:xfrm>
        <a:prstGeom prst="blockArc">
          <a:avLst>
            <a:gd name="adj1" fmla="val 18900000"/>
            <a:gd name="adj2" fmla="val 2700000"/>
            <a:gd name="adj3" fmla="val 569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1CE4FE-E302-473B-A2A0-2CA8E7BECBD1}">
      <dsp:nvSpPr>
        <dsp:cNvPr id="0" name=""/>
        <dsp:cNvSpPr/>
      </dsp:nvSpPr>
      <dsp:spPr>
        <a:xfrm>
          <a:off x="394251" y="281604"/>
          <a:ext cx="6504471" cy="5632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04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Rabigh Railway Station</a:t>
          </a:r>
        </a:p>
      </dsp:txBody>
      <dsp:txXfrm>
        <a:off x="394251" y="281604"/>
        <a:ext cx="6504471" cy="563208"/>
      </dsp:txXfrm>
    </dsp:sp>
    <dsp:sp modelId="{E4648E87-3C44-4F91-9648-DDA2179D1906}">
      <dsp:nvSpPr>
        <dsp:cNvPr id="0" name=""/>
        <dsp:cNvSpPr/>
      </dsp:nvSpPr>
      <dsp:spPr>
        <a:xfrm>
          <a:off x="42246" y="211203"/>
          <a:ext cx="704010" cy="704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4A5E9-1202-4BF2-854C-0C629D0813CA}">
      <dsp:nvSpPr>
        <dsp:cNvPr id="0" name=""/>
        <dsp:cNvSpPr/>
      </dsp:nvSpPr>
      <dsp:spPr>
        <a:xfrm>
          <a:off x="598978" y="1126417"/>
          <a:ext cx="6299745" cy="563208"/>
        </a:xfrm>
        <a:prstGeom prst="rect">
          <a:avLst/>
        </a:prstGeom>
        <a:solidFill>
          <a:schemeClr val="accent4">
            <a:hueOff val="-4135930"/>
            <a:satOff val="23223"/>
            <a:lumOff val="-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04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Hurghada</a:t>
          </a:r>
          <a:r>
            <a:rPr lang="en-US" sz="2900" kern="1200" dirty="0"/>
            <a:t> International Airport</a:t>
          </a:r>
        </a:p>
      </dsp:txBody>
      <dsp:txXfrm>
        <a:off x="598978" y="1126417"/>
        <a:ext cx="6299745" cy="563208"/>
      </dsp:txXfrm>
    </dsp:sp>
    <dsp:sp modelId="{1DDB11B4-16FB-496D-AE64-1A9948086CE3}">
      <dsp:nvSpPr>
        <dsp:cNvPr id="0" name=""/>
        <dsp:cNvSpPr/>
      </dsp:nvSpPr>
      <dsp:spPr>
        <a:xfrm>
          <a:off x="246972" y="1056016"/>
          <a:ext cx="704010" cy="704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135930"/>
              <a:satOff val="23223"/>
              <a:lumOff val="-1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E9834-F9C4-45C8-966C-C1CD7812C180}">
      <dsp:nvSpPr>
        <dsp:cNvPr id="0" name=""/>
        <dsp:cNvSpPr/>
      </dsp:nvSpPr>
      <dsp:spPr>
        <a:xfrm>
          <a:off x="394251" y="1971230"/>
          <a:ext cx="6504471" cy="563208"/>
        </a:xfrm>
        <a:prstGeom prst="rect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04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Cairo International Airport</a:t>
          </a:r>
        </a:p>
      </dsp:txBody>
      <dsp:txXfrm>
        <a:off x="394251" y="1971230"/>
        <a:ext cx="6504471" cy="563208"/>
      </dsp:txXfrm>
    </dsp:sp>
    <dsp:sp modelId="{3A2A76FC-81B3-46D4-AAC7-592DAC778287}">
      <dsp:nvSpPr>
        <dsp:cNvPr id="0" name=""/>
        <dsp:cNvSpPr/>
      </dsp:nvSpPr>
      <dsp:spPr>
        <a:xfrm>
          <a:off x="42246" y="1900829"/>
          <a:ext cx="704010" cy="70401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38628"/>
          <a:ext cx="2956545" cy="41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0104" y="58732"/>
        <a:ext cx="2916337" cy="371632"/>
      </dsp:txXfrm>
    </dsp:sp>
    <dsp:sp modelId="{57D5BB0E-C34E-4B17-BFE4-0C70FD16E436}">
      <dsp:nvSpPr>
        <dsp:cNvPr id="0" name=""/>
        <dsp:cNvSpPr/>
      </dsp:nvSpPr>
      <dsp:spPr>
        <a:xfrm>
          <a:off x="0" y="450468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Dar El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Handasa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50468"/>
        <a:ext cx="2956545" cy="364320"/>
      </dsp:txXfrm>
    </dsp:sp>
    <dsp:sp modelId="{8E9944D3-C848-43E2-B18E-F298DBEEE4DA}">
      <dsp:nvSpPr>
        <dsp:cNvPr id="0" name=""/>
        <dsp:cNvSpPr/>
      </dsp:nvSpPr>
      <dsp:spPr>
        <a:xfrm>
          <a:off x="0" y="814789"/>
          <a:ext cx="2956545" cy="41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0104" y="834893"/>
        <a:ext cx="2916337" cy="371632"/>
      </dsp:txXfrm>
    </dsp:sp>
    <dsp:sp modelId="{879FBBC4-027B-4770-8724-AAC1C3D79677}">
      <dsp:nvSpPr>
        <dsp:cNvPr id="0" name=""/>
        <dsp:cNvSpPr/>
      </dsp:nvSpPr>
      <dsp:spPr>
        <a:xfrm>
          <a:off x="0" y="1226628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Saudi Arabia</a:t>
          </a:r>
        </a:p>
      </dsp:txBody>
      <dsp:txXfrm>
        <a:off x="0" y="1226628"/>
        <a:ext cx="2956545" cy="364320"/>
      </dsp:txXfrm>
    </dsp:sp>
    <dsp:sp modelId="{7E4680D2-EDE3-43D2-87CF-C964D1E6FC3A}">
      <dsp:nvSpPr>
        <dsp:cNvPr id="0" name=""/>
        <dsp:cNvSpPr/>
      </dsp:nvSpPr>
      <dsp:spPr>
        <a:xfrm>
          <a:off x="0" y="1590949"/>
          <a:ext cx="2956545" cy="41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04" y="1611053"/>
        <a:ext cx="2916337" cy="371632"/>
      </dsp:txXfrm>
    </dsp:sp>
    <dsp:sp modelId="{E2BD8712-3FF2-4872-86EC-593B24A3FEA7}">
      <dsp:nvSpPr>
        <dsp:cNvPr id="0" name=""/>
        <dsp:cNvSpPr/>
      </dsp:nvSpPr>
      <dsp:spPr>
        <a:xfrm>
          <a:off x="0" y="2002789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10,000 Ton</a:t>
          </a:r>
        </a:p>
      </dsp:txBody>
      <dsp:txXfrm>
        <a:off x="0" y="2002789"/>
        <a:ext cx="2956545" cy="364320"/>
      </dsp:txXfrm>
    </dsp:sp>
    <dsp:sp modelId="{FAAF4CF0-C13E-4509-9F74-8354B84C43BC}">
      <dsp:nvSpPr>
        <dsp:cNvPr id="0" name=""/>
        <dsp:cNvSpPr/>
      </dsp:nvSpPr>
      <dsp:spPr>
        <a:xfrm>
          <a:off x="0" y="2367109"/>
          <a:ext cx="2956545" cy="4118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0104" y="2387213"/>
        <a:ext cx="2916337" cy="371632"/>
      </dsp:txXfrm>
    </dsp:sp>
    <dsp:sp modelId="{AE7D32C7-1C03-458B-BB81-E9AE3BE1FBAA}">
      <dsp:nvSpPr>
        <dsp:cNvPr id="0" name=""/>
        <dsp:cNvSpPr/>
      </dsp:nvSpPr>
      <dsp:spPr>
        <a:xfrm>
          <a:off x="0" y="2778949"/>
          <a:ext cx="2956545" cy="512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Architectural Structure</a:t>
          </a:r>
        </a:p>
      </dsp:txBody>
      <dsp:txXfrm>
        <a:off x="0" y="2778949"/>
        <a:ext cx="2956545" cy="512325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41913"/>
          <a:ext cx="2956545" cy="393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9191" y="61104"/>
        <a:ext cx="2918163" cy="354738"/>
      </dsp:txXfrm>
    </dsp:sp>
    <dsp:sp modelId="{57D5BB0E-C34E-4B17-BFE4-0C70FD16E436}">
      <dsp:nvSpPr>
        <dsp:cNvPr id="0" name=""/>
        <dsp:cNvSpPr/>
      </dsp:nvSpPr>
      <dsp:spPr>
        <a:xfrm>
          <a:off x="0" y="435034"/>
          <a:ext cx="2956545" cy="467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El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Marasem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International for Development</a:t>
          </a:r>
        </a:p>
      </dsp:txBody>
      <dsp:txXfrm>
        <a:off x="0" y="435034"/>
        <a:ext cx="2956545" cy="467302"/>
      </dsp:txXfrm>
    </dsp:sp>
    <dsp:sp modelId="{8E9944D3-C848-43E2-B18E-F298DBEEE4DA}">
      <dsp:nvSpPr>
        <dsp:cNvPr id="0" name=""/>
        <dsp:cNvSpPr/>
      </dsp:nvSpPr>
      <dsp:spPr>
        <a:xfrm>
          <a:off x="0" y="902336"/>
          <a:ext cx="2956545" cy="3931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9191" y="921527"/>
        <a:ext cx="2918163" cy="354738"/>
      </dsp:txXfrm>
    </dsp:sp>
    <dsp:sp modelId="{879FBBC4-027B-4770-8724-AAC1C3D79677}">
      <dsp:nvSpPr>
        <dsp:cNvPr id="0" name=""/>
        <dsp:cNvSpPr/>
      </dsp:nvSpPr>
      <dsp:spPr>
        <a:xfrm>
          <a:off x="0" y="1295456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295456"/>
        <a:ext cx="2956545" cy="347760"/>
      </dsp:txXfrm>
    </dsp:sp>
    <dsp:sp modelId="{7E4680D2-EDE3-43D2-87CF-C964D1E6FC3A}">
      <dsp:nvSpPr>
        <dsp:cNvPr id="0" name=""/>
        <dsp:cNvSpPr/>
      </dsp:nvSpPr>
      <dsp:spPr>
        <a:xfrm>
          <a:off x="0" y="1643216"/>
          <a:ext cx="2956545" cy="3931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1" y="1662407"/>
        <a:ext cx="2918163" cy="354738"/>
      </dsp:txXfrm>
    </dsp:sp>
    <dsp:sp modelId="{E2BD8712-3FF2-4872-86EC-593B24A3FEA7}">
      <dsp:nvSpPr>
        <dsp:cNvPr id="0" name=""/>
        <dsp:cNvSpPr/>
      </dsp:nvSpPr>
      <dsp:spPr>
        <a:xfrm>
          <a:off x="0" y="2036336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8,000 Ton</a:t>
          </a:r>
        </a:p>
      </dsp:txBody>
      <dsp:txXfrm>
        <a:off x="0" y="2036336"/>
        <a:ext cx="2956545" cy="347760"/>
      </dsp:txXfrm>
    </dsp:sp>
    <dsp:sp modelId="{FAAF4CF0-C13E-4509-9F74-8354B84C43BC}">
      <dsp:nvSpPr>
        <dsp:cNvPr id="0" name=""/>
        <dsp:cNvSpPr/>
      </dsp:nvSpPr>
      <dsp:spPr>
        <a:xfrm>
          <a:off x="0" y="2384096"/>
          <a:ext cx="2956545" cy="3931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9191" y="2403287"/>
        <a:ext cx="2918163" cy="354738"/>
      </dsp:txXfrm>
    </dsp:sp>
    <dsp:sp modelId="{AE7D32C7-1C03-458B-BB81-E9AE3BE1FBAA}">
      <dsp:nvSpPr>
        <dsp:cNvPr id="0" name=""/>
        <dsp:cNvSpPr/>
      </dsp:nvSpPr>
      <dsp:spPr>
        <a:xfrm>
          <a:off x="0" y="2777216"/>
          <a:ext cx="2956545" cy="510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</dsp:txBody>
      <dsp:txXfrm>
        <a:off x="0" y="2777216"/>
        <a:ext cx="2956545" cy="510772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5351"/>
          <a:ext cx="2956545" cy="374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8277" y="23628"/>
        <a:ext cx="2919991" cy="337846"/>
      </dsp:txXfrm>
    </dsp:sp>
    <dsp:sp modelId="{57D5BB0E-C34E-4B17-BFE4-0C70FD16E436}">
      <dsp:nvSpPr>
        <dsp:cNvPr id="0" name=""/>
        <dsp:cNvSpPr/>
      </dsp:nvSpPr>
      <dsp:spPr>
        <a:xfrm>
          <a:off x="0" y="379751"/>
          <a:ext cx="2956545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Orascom</a:t>
          </a:r>
        </a:p>
      </dsp:txBody>
      <dsp:txXfrm>
        <a:off x="0" y="379751"/>
        <a:ext cx="2956545" cy="264960"/>
      </dsp:txXfrm>
    </dsp:sp>
    <dsp:sp modelId="{8E9944D3-C848-43E2-B18E-F298DBEEE4DA}">
      <dsp:nvSpPr>
        <dsp:cNvPr id="0" name=""/>
        <dsp:cNvSpPr/>
      </dsp:nvSpPr>
      <dsp:spPr>
        <a:xfrm>
          <a:off x="0" y="644711"/>
          <a:ext cx="295654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8277" y="662988"/>
        <a:ext cx="2919991" cy="337846"/>
      </dsp:txXfrm>
    </dsp:sp>
    <dsp:sp modelId="{879FBBC4-027B-4770-8724-AAC1C3D79677}">
      <dsp:nvSpPr>
        <dsp:cNvPr id="0" name=""/>
        <dsp:cNvSpPr/>
      </dsp:nvSpPr>
      <dsp:spPr>
        <a:xfrm>
          <a:off x="0" y="1019111"/>
          <a:ext cx="2956545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019111"/>
        <a:ext cx="2956545" cy="264960"/>
      </dsp:txXfrm>
    </dsp:sp>
    <dsp:sp modelId="{7E4680D2-EDE3-43D2-87CF-C964D1E6FC3A}">
      <dsp:nvSpPr>
        <dsp:cNvPr id="0" name=""/>
        <dsp:cNvSpPr/>
      </dsp:nvSpPr>
      <dsp:spPr>
        <a:xfrm>
          <a:off x="0" y="1284071"/>
          <a:ext cx="2956545" cy="374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7" y="1302348"/>
        <a:ext cx="2919991" cy="337846"/>
      </dsp:txXfrm>
    </dsp:sp>
    <dsp:sp modelId="{E2BD8712-3FF2-4872-86EC-593B24A3FEA7}">
      <dsp:nvSpPr>
        <dsp:cNvPr id="0" name=""/>
        <dsp:cNvSpPr/>
      </dsp:nvSpPr>
      <dsp:spPr>
        <a:xfrm>
          <a:off x="0" y="1658471"/>
          <a:ext cx="2956545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1,200 Ton</a:t>
          </a:r>
        </a:p>
      </dsp:txBody>
      <dsp:txXfrm>
        <a:off x="0" y="1658471"/>
        <a:ext cx="2956545" cy="264960"/>
      </dsp:txXfrm>
    </dsp:sp>
    <dsp:sp modelId="{FAAF4CF0-C13E-4509-9F74-8354B84C43BC}">
      <dsp:nvSpPr>
        <dsp:cNvPr id="0" name=""/>
        <dsp:cNvSpPr/>
      </dsp:nvSpPr>
      <dsp:spPr>
        <a:xfrm>
          <a:off x="0" y="1923431"/>
          <a:ext cx="2956545" cy="374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8277" y="1941708"/>
        <a:ext cx="2919991" cy="337846"/>
      </dsp:txXfrm>
    </dsp:sp>
    <dsp:sp modelId="{AE7D32C7-1C03-458B-BB81-E9AE3BE1FBAA}">
      <dsp:nvSpPr>
        <dsp:cNvPr id="0" name=""/>
        <dsp:cNvSpPr/>
      </dsp:nvSpPr>
      <dsp:spPr>
        <a:xfrm>
          <a:off x="0" y="2297831"/>
          <a:ext cx="2956545" cy="102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Main Truss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Cladding &amp; Sandwich Panels Works</a:t>
          </a:r>
        </a:p>
      </dsp:txBody>
      <dsp:txXfrm>
        <a:off x="0" y="2297831"/>
        <a:ext cx="2956545" cy="102672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A8827-2D95-4F54-A394-598112E61E49}">
      <dsp:nvSpPr>
        <dsp:cNvPr id="0" name=""/>
        <dsp:cNvSpPr/>
      </dsp:nvSpPr>
      <dsp:spPr>
        <a:xfrm>
          <a:off x="-4599125" y="-705136"/>
          <a:ext cx="5478506" cy="5478506"/>
        </a:xfrm>
        <a:prstGeom prst="blockArc">
          <a:avLst>
            <a:gd name="adj1" fmla="val 18900000"/>
            <a:gd name="adj2" fmla="val 2700000"/>
            <a:gd name="adj3" fmla="val 394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D70041-E38F-4837-9CCE-27276D58D6BF}">
      <dsp:nvSpPr>
        <dsp:cNvPr id="0" name=""/>
        <dsp:cNvSpPr/>
      </dsp:nvSpPr>
      <dsp:spPr>
        <a:xfrm>
          <a:off x="460598" y="312765"/>
          <a:ext cx="6507247" cy="62585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774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El </a:t>
          </a:r>
          <a:r>
            <a:rPr lang="en-US" sz="3200" kern="1200" dirty="0" err="1"/>
            <a:t>Galala</a:t>
          </a:r>
          <a:r>
            <a:rPr lang="en-US" sz="3200" kern="1200" dirty="0"/>
            <a:t> Marble &amp; Granite Factory</a:t>
          </a:r>
        </a:p>
      </dsp:txBody>
      <dsp:txXfrm>
        <a:off x="460598" y="312765"/>
        <a:ext cx="6507247" cy="625857"/>
      </dsp:txXfrm>
    </dsp:sp>
    <dsp:sp modelId="{1DDB11B4-16FB-496D-AE64-1A9948086CE3}">
      <dsp:nvSpPr>
        <dsp:cNvPr id="0" name=""/>
        <dsp:cNvSpPr/>
      </dsp:nvSpPr>
      <dsp:spPr>
        <a:xfrm>
          <a:off x="69437" y="234533"/>
          <a:ext cx="782321" cy="7823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62378-04B5-4C43-B3A3-58074382B488}">
      <dsp:nvSpPr>
        <dsp:cNvPr id="0" name=""/>
        <dsp:cNvSpPr/>
      </dsp:nvSpPr>
      <dsp:spPr>
        <a:xfrm>
          <a:off x="819416" y="1251714"/>
          <a:ext cx="6148429" cy="625857"/>
        </a:xfrm>
        <a:prstGeom prst="rect">
          <a:avLst/>
        </a:prstGeom>
        <a:solidFill>
          <a:schemeClr val="accent4">
            <a:hueOff val="-2757287"/>
            <a:satOff val="15482"/>
            <a:lumOff val="-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774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Cow Farm</a:t>
          </a:r>
        </a:p>
      </dsp:txBody>
      <dsp:txXfrm>
        <a:off x="819416" y="1251714"/>
        <a:ext cx="6148429" cy="625857"/>
      </dsp:txXfrm>
    </dsp:sp>
    <dsp:sp modelId="{B599A8C8-6D3D-415A-88B6-2AE3220F7CA5}">
      <dsp:nvSpPr>
        <dsp:cNvPr id="0" name=""/>
        <dsp:cNvSpPr/>
      </dsp:nvSpPr>
      <dsp:spPr>
        <a:xfrm>
          <a:off x="428256" y="1173482"/>
          <a:ext cx="782321" cy="7823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757287"/>
              <a:satOff val="15482"/>
              <a:lumOff val="-7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840A1B-8FB9-45F0-B21F-EF1CE1C1D58D}">
      <dsp:nvSpPr>
        <dsp:cNvPr id="0" name=""/>
        <dsp:cNvSpPr/>
      </dsp:nvSpPr>
      <dsp:spPr>
        <a:xfrm>
          <a:off x="819416" y="2190662"/>
          <a:ext cx="6148429" cy="625857"/>
        </a:xfrm>
        <a:prstGeom prst="rect">
          <a:avLst/>
        </a:prstGeom>
        <a:solidFill>
          <a:schemeClr val="accent4">
            <a:hueOff val="-5514574"/>
            <a:satOff val="30963"/>
            <a:lumOff val="-14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774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Geneva Bridge</a:t>
          </a:r>
        </a:p>
      </dsp:txBody>
      <dsp:txXfrm>
        <a:off x="819416" y="2190662"/>
        <a:ext cx="6148429" cy="625857"/>
      </dsp:txXfrm>
    </dsp:sp>
    <dsp:sp modelId="{140B5E2D-4CAD-4A64-8C4B-639A97E88F78}">
      <dsp:nvSpPr>
        <dsp:cNvPr id="0" name=""/>
        <dsp:cNvSpPr/>
      </dsp:nvSpPr>
      <dsp:spPr>
        <a:xfrm>
          <a:off x="428256" y="2112430"/>
          <a:ext cx="782321" cy="7823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5514574"/>
              <a:satOff val="30963"/>
              <a:lumOff val="-14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3F439-258D-46B6-924B-A2AC38DA1599}">
      <dsp:nvSpPr>
        <dsp:cNvPr id="0" name=""/>
        <dsp:cNvSpPr/>
      </dsp:nvSpPr>
      <dsp:spPr>
        <a:xfrm>
          <a:off x="460598" y="3129611"/>
          <a:ext cx="6507247" cy="625857"/>
        </a:xfrm>
        <a:prstGeom prst="rect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6774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Emaar Bridge</a:t>
          </a:r>
          <a:endParaRPr lang="en-US" sz="3200" kern="1200" dirty="0"/>
        </a:p>
      </dsp:txBody>
      <dsp:txXfrm>
        <a:off x="460598" y="3129611"/>
        <a:ext cx="6507247" cy="625857"/>
      </dsp:txXfrm>
    </dsp:sp>
    <dsp:sp modelId="{E8AE6F4E-6144-472C-99AD-10E05DECA164}">
      <dsp:nvSpPr>
        <dsp:cNvPr id="0" name=""/>
        <dsp:cNvSpPr/>
      </dsp:nvSpPr>
      <dsp:spPr>
        <a:xfrm>
          <a:off x="69437" y="3051378"/>
          <a:ext cx="782321" cy="78232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30825"/>
          <a:ext cx="2956545" cy="3685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7991" y="48816"/>
        <a:ext cx="2920563" cy="332568"/>
      </dsp:txXfrm>
    </dsp:sp>
    <dsp:sp modelId="{57D5BB0E-C34E-4B17-BFE4-0C70FD16E436}">
      <dsp:nvSpPr>
        <dsp:cNvPr id="0" name=""/>
        <dsp:cNvSpPr/>
      </dsp:nvSpPr>
      <dsp:spPr>
        <a:xfrm>
          <a:off x="0" y="39937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Fives FCB</a:t>
          </a:r>
        </a:p>
      </dsp:txBody>
      <dsp:txXfrm>
        <a:off x="0" y="399375"/>
        <a:ext cx="2956545" cy="298080"/>
      </dsp:txXfrm>
    </dsp:sp>
    <dsp:sp modelId="{8E9944D3-C848-43E2-B18E-F298DBEEE4DA}">
      <dsp:nvSpPr>
        <dsp:cNvPr id="0" name=""/>
        <dsp:cNvSpPr/>
      </dsp:nvSpPr>
      <dsp:spPr>
        <a:xfrm>
          <a:off x="0" y="697455"/>
          <a:ext cx="2956545" cy="36855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7991" y="715446"/>
        <a:ext cx="2920563" cy="332568"/>
      </dsp:txXfrm>
    </dsp:sp>
    <dsp:sp modelId="{879FBBC4-027B-4770-8724-AAC1C3D79677}">
      <dsp:nvSpPr>
        <dsp:cNvPr id="0" name=""/>
        <dsp:cNvSpPr/>
      </dsp:nvSpPr>
      <dsp:spPr>
        <a:xfrm>
          <a:off x="0" y="106600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066005"/>
        <a:ext cx="2956545" cy="298080"/>
      </dsp:txXfrm>
    </dsp:sp>
    <dsp:sp modelId="{7E4680D2-EDE3-43D2-87CF-C964D1E6FC3A}">
      <dsp:nvSpPr>
        <dsp:cNvPr id="0" name=""/>
        <dsp:cNvSpPr/>
      </dsp:nvSpPr>
      <dsp:spPr>
        <a:xfrm>
          <a:off x="0" y="1364085"/>
          <a:ext cx="2956545" cy="36855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91" y="1382076"/>
        <a:ext cx="2920563" cy="332568"/>
      </dsp:txXfrm>
    </dsp:sp>
    <dsp:sp modelId="{E2BD8712-3FF2-4872-86EC-593B24A3FEA7}">
      <dsp:nvSpPr>
        <dsp:cNvPr id="0" name=""/>
        <dsp:cNvSpPr/>
      </dsp:nvSpPr>
      <dsp:spPr>
        <a:xfrm>
          <a:off x="0" y="1732635"/>
          <a:ext cx="2956545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7,400 Ton</a:t>
          </a:r>
        </a:p>
      </dsp:txBody>
      <dsp:txXfrm>
        <a:off x="0" y="1732635"/>
        <a:ext cx="2956545" cy="298080"/>
      </dsp:txXfrm>
    </dsp:sp>
    <dsp:sp modelId="{FAAF4CF0-C13E-4509-9F74-8354B84C43BC}">
      <dsp:nvSpPr>
        <dsp:cNvPr id="0" name=""/>
        <dsp:cNvSpPr/>
      </dsp:nvSpPr>
      <dsp:spPr>
        <a:xfrm>
          <a:off x="0" y="2030715"/>
          <a:ext cx="2956545" cy="3685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7991" y="2048706"/>
        <a:ext cx="2920563" cy="332568"/>
      </dsp:txXfrm>
    </dsp:sp>
    <dsp:sp modelId="{AE7D32C7-1C03-458B-BB81-E9AE3BE1FBAA}">
      <dsp:nvSpPr>
        <dsp:cNvPr id="0" name=""/>
        <dsp:cNvSpPr/>
      </dsp:nvSpPr>
      <dsp:spPr>
        <a:xfrm>
          <a:off x="0" y="2399265"/>
          <a:ext cx="2956545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Steel Structure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plate works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Design, supply &amp; fabrication of 11 Belt Conveyors</a:t>
          </a:r>
        </a:p>
      </dsp:txBody>
      <dsp:txXfrm>
        <a:off x="0" y="2399265"/>
        <a:ext cx="2956545" cy="1564920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39894"/>
          <a:ext cx="2956545" cy="374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8277" y="58171"/>
        <a:ext cx="2919991" cy="337846"/>
      </dsp:txXfrm>
    </dsp:sp>
    <dsp:sp modelId="{57D5BB0E-C34E-4B17-BFE4-0C70FD16E436}">
      <dsp:nvSpPr>
        <dsp:cNvPr id="0" name=""/>
        <dsp:cNvSpPr/>
      </dsp:nvSpPr>
      <dsp:spPr>
        <a:xfrm>
          <a:off x="0" y="414294"/>
          <a:ext cx="295654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Archirodon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Construction</a:t>
          </a:r>
        </a:p>
      </dsp:txBody>
      <dsp:txXfrm>
        <a:off x="0" y="414294"/>
        <a:ext cx="2956545" cy="331200"/>
      </dsp:txXfrm>
    </dsp:sp>
    <dsp:sp modelId="{8E9944D3-C848-43E2-B18E-F298DBEEE4DA}">
      <dsp:nvSpPr>
        <dsp:cNvPr id="0" name=""/>
        <dsp:cNvSpPr/>
      </dsp:nvSpPr>
      <dsp:spPr>
        <a:xfrm>
          <a:off x="0" y="745495"/>
          <a:ext cx="295654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8277" y="763772"/>
        <a:ext cx="2919991" cy="337846"/>
      </dsp:txXfrm>
    </dsp:sp>
    <dsp:sp modelId="{879FBBC4-027B-4770-8724-AAC1C3D79677}">
      <dsp:nvSpPr>
        <dsp:cNvPr id="0" name=""/>
        <dsp:cNvSpPr/>
      </dsp:nvSpPr>
      <dsp:spPr>
        <a:xfrm>
          <a:off x="0" y="1119895"/>
          <a:ext cx="295654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119895"/>
        <a:ext cx="2956545" cy="331200"/>
      </dsp:txXfrm>
    </dsp:sp>
    <dsp:sp modelId="{7E4680D2-EDE3-43D2-87CF-C964D1E6FC3A}">
      <dsp:nvSpPr>
        <dsp:cNvPr id="0" name=""/>
        <dsp:cNvSpPr/>
      </dsp:nvSpPr>
      <dsp:spPr>
        <a:xfrm>
          <a:off x="0" y="1451095"/>
          <a:ext cx="2956545" cy="374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77" y="1469372"/>
        <a:ext cx="2919991" cy="337846"/>
      </dsp:txXfrm>
    </dsp:sp>
    <dsp:sp modelId="{E2BD8712-3FF2-4872-86EC-593B24A3FEA7}">
      <dsp:nvSpPr>
        <dsp:cNvPr id="0" name=""/>
        <dsp:cNvSpPr/>
      </dsp:nvSpPr>
      <dsp:spPr>
        <a:xfrm>
          <a:off x="0" y="1825495"/>
          <a:ext cx="2956545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3,500 Ton</a:t>
          </a:r>
        </a:p>
      </dsp:txBody>
      <dsp:txXfrm>
        <a:off x="0" y="1825495"/>
        <a:ext cx="2956545" cy="331200"/>
      </dsp:txXfrm>
    </dsp:sp>
    <dsp:sp modelId="{FAAF4CF0-C13E-4509-9F74-8354B84C43BC}">
      <dsp:nvSpPr>
        <dsp:cNvPr id="0" name=""/>
        <dsp:cNvSpPr/>
      </dsp:nvSpPr>
      <dsp:spPr>
        <a:xfrm>
          <a:off x="0" y="2156695"/>
          <a:ext cx="2956545" cy="374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8277" y="2174972"/>
        <a:ext cx="2919991" cy="337846"/>
      </dsp:txXfrm>
    </dsp:sp>
    <dsp:sp modelId="{AE7D32C7-1C03-458B-BB81-E9AE3BE1FBAA}">
      <dsp:nvSpPr>
        <dsp:cNvPr id="0" name=""/>
        <dsp:cNvSpPr/>
      </dsp:nvSpPr>
      <dsp:spPr>
        <a:xfrm>
          <a:off x="0" y="2531094"/>
          <a:ext cx="2956545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Tanks</a:t>
          </a:r>
        </a:p>
      </dsp:txBody>
      <dsp:txXfrm>
        <a:off x="0" y="2531094"/>
        <a:ext cx="2956545" cy="1035000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14903"/>
          <a:ext cx="2956545" cy="524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5587" y="40490"/>
        <a:ext cx="2905371" cy="472986"/>
      </dsp:txXfrm>
    </dsp:sp>
    <dsp:sp modelId="{57D5BB0E-C34E-4B17-BFE4-0C70FD16E436}">
      <dsp:nvSpPr>
        <dsp:cNvPr id="0" name=""/>
        <dsp:cNvSpPr/>
      </dsp:nvSpPr>
      <dsp:spPr>
        <a:xfrm>
          <a:off x="0" y="539063"/>
          <a:ext cx="2956545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Protection for Contracting &amp; Design</a:t>
          </a:r>
        </a:p>
      </dsp:txBody>
      <dsp:txXfrm>
        <a:off x="0" y="539063"/>
        <a:ext cx="2956545" cy="463680"/>
      </dsp:txXfrm>
    </dsp:sp>
    <dsp:sp modelId="{8E9944D3-C848-43E2-B18E-F298DBEEE4DA}">
      <dsp:nvSpPr>
        <dsp:cNvPr id="0" name=""/>
        <dsp:cNvSpPr/>
      </dsp:nvSpPr>
      <dsp:spPr>
        <a:xfrm>
          <a:off x="0" y="1002743"/>
          <a:ext cx="2956545" cy="5241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5587" y="1028330"/>
        <a:ext cx="2905371" cy="472986"/>
      </dsp:txXfrm>
    </dsp:sp>
    <dsp:sp modelId="{879FBBC4-027B-4770-8724-AAC1C3D79677}">
      <dsp:nvSpPr>
        <dsp:cNvPr id="0" name=""/>
        <dsp:cNvSpPr/>
      </dsp:nvSpPr>
      <dsp:spPr>
        <a:xfrm>
          <a:off x="0" y="1526903"/>
          <a:ext cx="2956545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New Wadi - Egypt</a:t>
          </a:r>
        </a:p>
      </dsp:txBody>
      <dsp:txXfrm>
        <a:off x="0" y="1526903"/>
        <a:ext cx="2956545" cy="463680"/>
      </dsp:txXfrm>
    </dsp:sp>
    <dsp:sp modelId="{7E4680D2-EDE3-43D2-87CF-C964D1E6FC3A}">
      <dsp:nvSpPr>
        <dsp:cNvPr id="0" name=""/>
        <dsp:cNvSpPr/>
      </dsp:nvSpPr>
      <dsp:spPr>
        <a:xfrm>
          <a:off x="0" y="1990583"/>
          <a:ext cx="2956545" cy="5241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587" y="2016170"/>
        <a:ext cx="2905371" cy="472986"/>
      </dsp:txXfrm>
    </dsp:sp>
    <dsp:sp modelId="{E2BD8712-3FF2-4872-86EC-593B24A3FEA7}">
      <dsp:nvSpPr>
        <dsp:cNvPr id="0" name=""/>
        <dsp:cNvSpPr/>
      </dsp:nvSpPr>
      <dsp:spPr>
        <a:xfrm>
          <a:off x="0" y="2514743"/>
          <a:ext cx="2956545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2,200 Ton</a:t>
          </a:r>
        </a:p>
      </dsp:txBody>
      <dsp:txXfrm>
        <a:off x="0" y="2514743"/>
        <a:ext cx="2956545" cy="463680"/>
      </dsp:txXfrm>
    </dsp:sp>
    <dsp:sp modelId="{FAAF4CF0-C13E-4509-9F74-8354B84C43BC}">
      <dsp:nvSpPr>
        <dsp:cNvPr id="0" name=""/>
        <dsp:cNvSpPr/>
      </dsp:nvSpPr>
      <dsp:spPr>
        <a:xfrm>
          <a:off x="0" y="2978423"/>
          <a:ext cx="2956545" cy="5241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5587" y="3004010"/>
        <a:ext cx="2905371" cy="472986"/>
      </dsp:txXfrm>
    </dsp:sp>
    <dsp:sp modelId="{AE7D32C7-1C03-458B-BB81-E9AE3BE1FBAA}">
      <dsp:nvSpPr>
        <dsp:cNvPr id="0" name=""/>
        <dsp:cNvSpPr/>
      </dsp:nvSpPr>
      <dsp:spPr>
        <a:xfrm>
          <a:off x="0" y="3502583"/>
          <a:ext cx="2956545" cy="52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Structure</a:t>
          </a:r>
        </a:p>
      </dsp:txBody>
      <dsp:txXfrm>
        <a:off x="0" y="3502583"/>
        <a:ext cx="2956545" cy="521640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41913"/>
          <a:ext cx="2956545" cy="393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9191" y="61104"/>
        <a:ext cx="2918163" cy="354738"/>
      </dsp:txXfrm>
    </dsp:sp>
    <dsp:sp modelId="{57D5BB0E-C34E-4B17-BFE4-0C70FD16E436}">
      <dsp:nvSpPr>
        <dsp:cNvPr id="0" name=""/>
        <dsp:cNvSpPr/>
      </dsp:nvSpPr>
      <dsp:spPr>
        <a:xfrm>
          <a:off x="0" y="435034"/>
          <a:ext cx="2956545" cy="467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General Nile for Roads &amp; Bridges</a:t>
          </a:r>
        </a:p>
      </dsp:txBody>
      <dsp:txXfrm>
        <a:off x="0" y="435034"/>
        <a:ext cx="2956545" cy="467302"/>
      </dsp:txXfrm>
    </dsp:sp>
    <dsp:sp modelId="{8E9944D3-C848-43E2-B18E-F298DBEEE4DA}">
      <dsp:nvSpPr>
        <dsp:cNvPr id="0" name=""/>
        <dsp:cNvSpPr/>
      </dsp:nvSpPr>
      <dsp:spPr>
        <a:xfrm>
          <a:off x="0" y="902336"/>
          <a:ext cx="2956545" cy="3931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9191" y="921527"/>
        <a:ext cx="2918163" cy="354738"/>
      </dsp:txXfrm>
    </dsp:sp>
    <dsp:sp modelId="{879FBBC4-027B-4770-8724-AAC1C3D79677}">
      <dsp:nvSpPr>
        <dsp:cNvPr id="0" name=""/>
        <dsp:cNvSpPr/>
      </dsp:nvSpPr>
      <dsp:spPr>
        <a:xfrm>
          <a:off x="0" y="1295456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295456"/>
        <a:ext cx="2956545" cy="347760"/>
      </dsp:txXfrm>
    </dsp:sp>
    <dsp:sp modelId="{7E4680D2-EDE3-43D2-87CF-C964D1E6FC3A}">
      <dsp:nvSpPr>
        <dsp:cNvPr id="0" name=""/>
        <dsp:cNvSpPr/>
      </dsp:nvSpPr>
      <dsp:spPr>
        <a:xfrm>
          <a:off x="0" y="1643216"/>
          <a:ext cx="2956545" cy="3931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1" y="1662407"/>
        <a:ext cx="2918163" cy="354738"/>
      </dsp:txXfrm>
    </dsp:sp>
    <dsp:sp modelId="{E2BD8712-3FF2-4872-86EC-593B24A3FEA7}">
      <dsp:nvSpPr>
        <dsp:cNvPr id="0" name=""/>
        <dsp:cNvSpPr/>
      </dsp:nvSpPr>
      <dsp:spPr>
        <a:xfrm>
          <a:off x="0" y="2036336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2,000 Ton</a:t>
          </a:r>
        </a:p>
      </dsp:txBody>
      <dsp:txXfrm>
        <a:off x="0" y="2036336"/>
        <a:ext cx="2956545" cy="347760"/>
      </dsp:txXfrm>
    </dsp:sp>
    <dsp:sp modelId="{FAAF4CF0-C13E-4509-9F74-8354B84C43BC}">
      <dsp:nvSpPr>
        <dsp:cNvPr id="0" name=""/>
        <dsp:cNvSpPr/>
      </dsp:nvSpPr>
      <dsp:spPr>
        <a:xfrm>
          <a:off x="0" y="2384096"/>
          <a:ext cx="2956545" cy="3931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9191" y="2403287"/>
        <a:ext cx="2918163" cy="354738"/>
      </dsp:txXfrm>
    </dsp:sp>
    <dsp:sp modelId="{AE7D32C7-1C03-458B-BB81-E9AE3BE1FBAA}">
      <dsp:nvSpPr>
        <dsp:cNvPr id="0" name=""/>
        <dsp:cNvSpPr/>
      </dsp:nvSpPr>
      <dsp:spPr>
        <a:xfrm>
          <a:off x="0" y="2777216"/>
          <a:ext cx="2956545" cy="510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Steel Bridge</a:t>
          </a:r>
        </a:p>
      </dsp:txBody>
      <dsp:txXfrm>
        <a:off x="0" y="2777216"/>
        <a:ext cx="2956545" cy="510772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42071"/>
          <a:ext cx="2956545" cy="4305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1018" y="63089"/>
        <a:ext cx="2914509" cy="388524"/>
      </dsp:txXfrm>
    </dsp:sp>
    <dsp:sp modelId="{57D5BB0E-C34E-4B17-BFE4-0C70FD16E436}">
      <dsp:nvSpPr>
        <dsp:cNvPr id="0" name=""/>
        <dsp:cNvSpPr/>
      </dsp:nvSpPr>
      <dsp:spPr>
        <a:xfrm>
          <a:off x="0" y="472631"/>
          <a:ext cx="2956545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Hassan Allam Steel</a:t>
          </a:r>
        </a:p>
      </dsp:txBody>
      <dsp:txXfrm>
        <a:off x="0" y="472631"/>
        <a:ext cx="2956545" cy="380880"/>
      </dsp:txXfrm>
    </dsp:sp>
    <dsp:sp modelId="{8E9944D3-C848-43E2-B18E-F298DBEEE4DA}">
      <dsp:nvSpPr>
        <dsp:cNvPr id="0" name=""/>
        <dsp:cNvSpPr/>
      </dsp:nvSpPr>
      <dsp:spPr>
        <a:xfrm>
          <a:off x="0" y="853511"/>
          <a:ext cx="2956545" cy="4305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1018" y="874529"/>
        <a:ext cx="2914509" cy="388524"/>
      </dsp:txXfrm>
    </dsp:sp>
    <dsp:sp modelId="{879FBBC4-027B-4770-8724-AAC1C3D79677}">
      <dsp:nvSpPr>
        <dsp:cNvPr id="0" name=""/>
        <dsp:cNvSpPr/>
      </dsp:nvSpPr>
      <dsp:spPr>
        <a:xfrm>
          <a:off x="0" y="1284071"/>
          <a:ext cx="2956545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284071"/>
        <a:ext cx="2956545" cy="380880"/>
      </dsp:txXfrm>
    </dsp:sp>
    <dsp:sp modelId="{7E4680D2-EDE3-43D2-87CF-C964D1E6FC3A}">
      <dsp:nvSpPr>
        <dsp:cNvPr id="0" name=""/>
        <dsp:cNvSpPr/>
      </dsp:nvSpPr>
      <dsp:spPr>
        <a:xfrm>
          <a:off x="0" y="1664951"/>
          <a:ext cx="2956545" cy="4305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018" y="1685969"/>
        <a:ext cx="2914509" cy="388524"/>
      </dsp:txXfrm>
    </dsp:sp>
    <dsp:sp modelId="{E2BD8712-3FF2-4872-86EC-593B24A3FEA7}">
      <dsp:nvSpPr>
        <dsp:cNvPr id="0" name=""/>
        <dsp:cNvSpPr/>
      </dsp:nvSpPr>
      <dsp:spPr>
        <a:xfrm>
          <a:off x="0" y="2095511"/>
          <a:ext cx="2956545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400 Ton</a:t>
          </a:r>
        </a:p>
      </dsp:txBody>
      <dsp:txXfrm>
        <a:off x="0" y="2095511"/>
        <a:ext cx="2956545" cy="380880"/>
      </dsp:txXfrm>
    </dsp:sp>
    <dsp:sp modelId="{FAAF4CF0-C13E-4509-9F74-8354B84C43BC}">
      <dsp:nvSpPr>
        <dsp:cNvPr id="0" name=""/>
        <dsp:cNvSpPr/>
      </dsp:nvSpPr>
      <dsp:spPr>
        <a:xfrm>
          <a:off x="0" y="2476391"/>
          <a:ext cx="2956545" cy="4305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1018" y="2497409"/>
        <a:ext cx="2914509" cy="388524"/>
      </dsp:txXfrm>
    </dsp:sp>
    <dsp:sp modelId="{AE7D32C7-1C03-458B-BB81-E9AE3BE1FBAA}">
      <dsp:nvSpPr>
        <dsp:cNvPr id="0" name=""/>
        <dsp:cNvSpPr/>
      </dsp:nvSpPr>
      <dsp:spPr>
        <a:xfrm>
          <a:off x="0" y="2906951"/>
          <a:ext cx="2956545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of Steel Bridge</a:t>
          </a:r>
        </a:p>
      </dsp:txBody>
      <dsp:txXfrm>
        <a:off x="0" y="2906951"/>
        <a:ext cx="2956545" cy="3808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3287"/>
          <a:ext cx="2956545" cy="468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2846" y="26133"/>
        <a:ext cx="2910853" cy="422308"/>
      </dsp:txXfrm>
    </dsp:sp>
    <dsp:sp modelId="{57D5BB0E-C34E-4B17-BFE4-0C70FD16E436}">
      <dsp:nvSpPr>
        <dsp:cNvPr id="0" name=""/>
        <dsp:cNvSpPr/>
      </dsp:nvSpPr>
      <dsp:spPr>
        <a:xfrm>
          <a:off x="0" y="471287"/>
          <a:ext cx="295654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Polysius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71287"/>
        <a:ext cx="2956545" cy="414000"/>
      </dsp:txXfrm>
    </dsp:sp>
    <dsp:sp modelId="{8E9944D3-C848-43E2-B18E-F298DBEEE4DA}">
      <dsp:nvSpPr>
        <dsp:cNvPr id="0" name=""/>
        <dsp:cNvSpPr/>
      </dsp:nvSpPr>
      <dsp:spPr>
        <a:xfrm>
          <a:off x="0" y="885287"/>
          <a:ext cx="2956545" cy="4680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2846" y="908133"/>
        <a:ext cx="2910853" cy="422308"/>
      </dsp:txXfrm>
    </dsp:sp>
    <dsp:sp modelId="{879FBBC4-027B-4770-8724-AAC1C3D79677}">
      <dsp:nvSpPr>
        <dsp:cNvPr id="0" name=""/>
        <dsp:cNvSpPr/>
      </dsp:nvSpPr>
      <dsp:spPr>
        <a:xfrm>
          <a:off x="0" y="1353287"/>
          <a:ext cx="295654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Beni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Suef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353287"/>
        <a:ext cx="2956545" cy="414000"/>
      </dsp:txXfrm>
    </dsp:sp>
    <dsp:sp modelId="{7E4680D2-EDE3-43D2-87CF-C964D1E6FC3A}">
      <dsp:nvSpPr>
        <dsp:cNvPr id="0" name=""/>
        <dsp:cNvSpPr/>
      </dsp:nvSpPr>
      <dsp:spPr>
        <a:xfrm>
          <a:off x="0" y="1767287"/>
          <a:ext cx="2956545" cy="4680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846" y="1790133"/>
        <a:ext cx="2910853" cy="422308"/>
      </dsp:txXfrm>
    </dsp:sp>
    <dsp:sp modelId="{E2BD8712-3FF2-4872-86EC-593B24A3FEA7}">
      <dsp:nvSpPr>
        <dsp:cNvPr id="0" name=""/>
        <dsp:cNvSpPr/>
      </dsp:nvSpPr>
      <dsp:spPr>
        <a:xfrm>
          <a:off x="0" y="2235287"/>
          <a:ext cx="2956545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6,200 Ton</a:t>
          </a:r>
        </a:p>
      </dsp:txBody>
      <dsp:txXfrm>
        <a:off x="0" y="2235287"/>
        <a:ext cx="2956545" cy="414000"/>
      </dsp:txXfrm>
    </dsp:sp>
    <dsp:sp modelId="{FAAF4CF0-C13E-4509-9F74-8354B84C43BC}">
      <dsp:nvSpPr>
        <dsp:cNvPr id="0" name=""/>
        <dsp:cNvSpPr/>
      </dsp:nvSpPr>
      <dsp:spPr>
        <a:xfrm>
          <a:off x="0" y="2649286"/>
          <a:ext cx="2956545" cy="4680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2846" y="2672132"/>
        <a:ext cx="2910853" cy="422308"/>
      </dsp:txXfrm>
    </dsp:sp>
    <dsp:sp modelId="{AE7D32C7-1C03-458B-BB81-E9AE3BE1FBAA}">
      <dsp:nvSpPr>
        <dsp:cNvPr id="0" name=""/>
        <dsp:cNvSpPr/>
      </dsp:nvSpPr>
      <dsp:spPr>
        <a:xfrm>
          <a:off x="0" y="3117286"/>
          <a:ext cx="2956545" cy="51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steel structure &amp; plate works</a:t>
          </a:r>
        </a:p>
      </dsp:txBody>
      <dsp:txXfrm>
        <a:off x="0" y="3117286"/>
        <a:ext cx="2956545" cy="5175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14025"/>
          <a:ext cx="2956545" cy="374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8277" y="32302"/>
        <a:ext cx="2919991" cy="337846"/>
      </dsp:txXfrm>
    </dsp:sp>
    <dsp:sp modelId="{57D5BB0E-C34E-4B17-BFE4-0C70FD16E436}">
      <dsp:nvSpPr>
        <dsp:cNvPr id="0" name=""/>
        <dsp:cNvSpPr/>
      </dsp:nvSpPr>
      <dsp:spPr>
        <a:xfrm>
          <a:off x="0" y="388425"/>
          <a:ext cx="2956545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BOLDROCCHI</a:t>
          </a:r>
        </a:p>
      </dsp:txBody>
      <dsp:txXfrm>
        <a:off x="0" y="388425"/>
        <a:ext cx="2956545" cy="264960"/>
      </dsp:txXfrm>
    </dsp:sp>
    <dsp:sp modelId="{8E9944D3-C848-43E2-B18E-F298DBEEE4DA}">
      <dsp:nvSpPr>
        <dsp:cNvPr id="0" name=""/>
        <dsp:cNvSpPr/>
      </dsp:nvSpPr>
      <dsp:spPr>
        <a:xfrm>
          <a:off x="0" y="653385"/>
          <a:ext cx="2956545" cy="374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8277" y="671662"/>
        <a:ext cx="2919991" cy="337846"/>
      </dsp:txXfrm>
    </dsp:sp>
    <dsp:sp modelId="{879FBBC4-027B-4770-8724-AAC1C3D79677}">
      <dsp:nvSpPr>
        <dsp:cNvPr id="0" name=""/>
        <dsp:cNvSpPr/>
      </dsp:nvSpPr>
      <dsp:spPr>
        <a:xfrm>
          <a:off x="0" y="1027786"/>
          <a:ext cx="2956545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Helwan</a:t>
          </a:r>
        </a:p>
      </dsp:txBody>
      <dsp:txXfrm>
        <a:off x="0" y="1027786"/>
        <a:ext cx="2956545" cy="264960"/>
      </dsp:txXfrm>
    </dsp:sp>
    <dsp:sp modelId="{7E4680D2-EDE3-43D2-87CF-C964D1E6FC3A}">
      <dsp:nvSpPr>
        <dsp:cNvPr id="0" name=""/>
        <dsp:cNvSpPr/>
      </dsp:nvSpPr>
      <dsp:spPr>
        <a:xfrm>
          <a:off x="0" y="1292746"/>
          <a:ext cx="2956545" cy="374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</a:p>
      </dsp:txBody>
      <dsp:txXfrm>
        <a:off x="18277" y="1311023"/>
        <a:ext cx="2919991" cy="337846"/>
      </dsp:txXfrm>
    </dsp:sp>
    <dsp:sp modelId="{E2BD8712-3FF2-4872-86EC-593B24A3FEA7}">
      <dsp:nvSpPr>
        <dsp:cNvPr id="0" name=""/>
        <dsp:cNvSpPr/>
      </dsp:nvSpPr>
      <dsp:spPr>
        <a:xfrm>
          <a:off x="0" y="1667146"/>
          <a:ext cx="2956545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2,000 Ton</a:t>
          </a:r>
        </a:p>
      </dsp:txBody>
      <dsp:txXfrm>
        <a:off x="0" y="1667146"/>
        <a:ext cx="2956545" cy="264960"/>
      </dsp:txXfrm>
    </dsp:sp>
    <dsp:sp modelId="{FAAF4CF0-C13E-4509-9F74-8354B84C43BC}">
      <dsp:nvSpPr>
        <dsp:cNvPr id="0" name=""/>
        <dsp:cNvSpPr/>
      </dsp:nvSpPr>
      <dsp:spPr>
        <a:xfrm>
          <a:off x="0" y="1932106"/>
          <a:ext cx="2956545" cy="374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8277" y="1950383"/>
        <a:ext cx="2919991" cy="337846"/>
      </dsp:txXfrm>
    </dsp:sp>
    <dsp:sp modelId="{AE7D32C7-1C03-458B-BB81-E9AE3BE1FBAA}">
      <dsp:nvSpPr>
        <dsp:cNvPr id="0" name=""/>
        <dsp:cNvSpPr/>
      </dsp:nvSpPr>
      <dsp:spPr>
        <a:xfrm>
          <a:off x="0" y="2306505"/>
          <a:ext cx="2956545" cy="1887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Demolishing of Electrostatic precipitators filters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new filters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Ducts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Fabrication &amp; erection of Stacks.</a:t>
          </a:r>
        </a:p>
      </dsp:txBody>
      <dsp:txXfrm>
        <a:off x="0" y="2306505"/>
        <a:ext cx="2956545" cy="1887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2885"/>
          <a:ext cx="2956545" cy="393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19191" y="22076"/>
        <a:ext cx="2918163" cy="354738"/>
      </dsp:txXfrm>
    </dsp:sp>
    <dsp:sp modelId="{57D5BB0E-C34E-4B17-BFE4-0C70FD16E436}">
      <dsp:nvSpPr>
        <dsp:cNvPr id="0" name=""/>
        <dsp:cNvSpPr/>
      </dsp:nvSpPr>
      <dsp:spPr>
        <a:xfrm>
          <a:off x="0" y="396005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Arabian Cement Co.</a:t>
          </a:r>
        </a:p>
      </dsp:txBody>
      <dsp:txXfrm>
        <a:off x="0" y="396005"/>
        <a:ext cx="2956545" cy="347760"/>
      </dsp:txXfrm>
    </dsp:sp>
    <dsp:sp modelId="{8E9944D3-C848-43E2-B18E-F298DBEEE4DA}">
      <dsp:nvSpPr>
        <dsp:cNvPr id="0" name=""/>
        <dsp:cNvSpPr/>
      </dsp:nvSpPr>
      <dsp:spPr>
        <a:xfrm>
          <a:off x="0" y="743765"/>
          <a:ext cx="2956545" cy="3931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19191" y="762956"/>
        <a:ext cx="2918163" cy="354738"/>
      </dsp:txXfrm>
    </dsp:sp>
    <dsp:sp modelId="{879FBBC4-027B-4770-8724-AAC1C3D79677}">
      <dsp:nvSpPr>
        <dsp:cNvPr id="0" name=""/>
        <dsp:cNvSpPr/>
      </dsp:nvSpPr>
      <dsp:spPr>
        <a:xfrm>
          <a:off x="0" y="1136885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Egypt</a:t>
          </a:r>
        </a:p>
      </dsp:txBody>
      <dsp:txXfrm>
        <a:off x="0" y="1136885"/>
        <a:ext cx="2956545" cy="347760"/>
      </dsp:txXfrm>
    </dsp:sp>
    <dsp:sp modelId="{7E4680D2-EDE3-43D2-87CF-C964D1E6FC3A}">
      <dsp:nvSpPr>
        <dsp:cNvPr id="0" name=""/>
        <dsp:cNvSpPr/>
      </dsp:nvSpPr>
      <dsp:spPr>
        <a:xfrm>
          <a:off x="0" y="1484645"/>
          <a:ext cx="2956545" cy="3931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1" y="1503836"/>
        <a:ext cx="2918163" cy="354738"/>
      </dsp:txXfrm>
    </dsp:sp>
    <dsp:sp modelId="{E2BD8712-3FF2-4872-86EC-593B24A3FEA7}">
      <dsp:nvSpPr>
        <dsp:cNvPr id="0" name=""/>
        <dsp:cNvSpPr/>
      </dsp:nvSpPr>
      <dsp:spPr>
        <a:xfrm>
          <a:off x="0" y="1877765"/>
          <a:ext cx="2956545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1,000 Ton</a:t>
          </a:r>
        </a:p>
      </dsp:txBody>
      <dsp:txXfrm>
        <a:off x="0" y="1877765"/>
        <a:ext cx="2956545" cy="347760"/>
      </dsp:txXfrm>
    </dsp:sp>
    <dsp:sp modelId="{FAAF4CF0-C13E-4509-9F74-8354B84C43BC}">
      <dsp:nvSpPr>
        <dsp:cNvPr id="0" name=""/>
        <dsp:cNvSpPr/>
      </dsp:nvSpPr>
      <dsp:spPr>
        <a:xfrm>
          <a:off x="0" y="2225525"/>
          <a:ext cx="2956545" cy="3931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19191" y="2244716"/>
        <a:ext cx="2918163" cy="354738"/>
      </dsp:txXfrm>
    </dsp:sp>
    <dsp:sp modelId="{AE7D32C7-1C03-458B-BB81-E9AE3BE1FBAA}">
      <dsp:nvSpPr>
        <dsp:cNvPr id="0" name=""/>
        <dsp:cNvSpPr/>
      </dsp:nvSpPr>
      <dsp:spPr>
        <a:xfrm>
          <a:off x="0" y="2618645"/>
          <a:ext cx="2956545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2 cement mills shell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kiln shell</a:t>
          </a:r>
        </a:p>
      </dsp:txBody>
      <dsp:txXfrm>
        <a:off x="0" y="2618645"/>
        <a:ext cx="2956545" cy="10432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57675"/>
          <a:ext cx="2956545" cy="449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1932" y="79607"/>
        <a:ext cx="2912681" cy="405416"/>
      </dsp:txXfrm>
    </dsp:sp>
    <dsp:sp modelId="{57D5BB0E-C34E-4B17-BFE4-0C70FD16E436}">
      <dsp:nvSpPr>
        <dsp:cNvPr id="0" name=""/>
        <dsp:cNvSpPr/>
      </dsp:nvSpPr>
      <dsp:spPr>
        <a:xfrm>
          <a:off x="0" y="50695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Redecam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Group</a:t>
          </a:r>
        </a:p>
      </dsp:txBody>
      <dsp:txXfrm>
        <a:off x="0" y="506955"/>
        <a:ext cx="2956545" cy="397440"/>
      </dsp:txXfrm>
    </dsp:sp>
    <dsp:sp modelId="{8E9944D3-C848-43E2-B18E-F298DBEEE4DA}">
      <dsp:nvSpPr>
        <dsp:cNvPr id="0" name=""/>
        <dsp:cNvSpPr/>
      </dsp:nvSpPr>
      <dsp:spPr>
        <a:xfrm>
          <a:off x="0" y="904395"/>
          <a:ext cx="2956545" cy="449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1932" y="926327"/>
        <a:ext cx="2912681" cy="405416"/>
      </dsp:txXfrm>
    </dsp:sp>
    <dsp:sp modelId="{879FBBC4-027B-4770-8724-AAC1C3D79677}">
      <dsp:nvSpPr>
        <dsp:cNvPr id="0" name=""/>
        <dsp:cNvSpPr/>
      </dsp:nvSpPr>
      <dsp:spPr>
        <a:xfrm>
          <a:off x="0" y="135367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USA</a:t>
          </a:r>
        </a:p>
      </dsp:txBody>
      <dsp:txXfrm>
        <a:off x="0" y="1353675"/>
        <a:ext cx="2956545" cy="397440"/>
      </dsp:txXfrm>
    </dsp:sp>
    <dsp:sp modelId="{7E4680D2-EDE3-43D2-87CF-C964D1E6FC3A}">
      <dsp:nvSpPr>
        <dsp:cNvPr id="0" name=""/>
        <dsp:cNvSpPr/>
      </dsp:nvSpPr>
      <dsp:spPr>
        <a:xfrm>
          <a:off x="0" y="1751115"/>
          <a:ext cx="2956545" cy="449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932" y="1773047"/>
        <a:ext cx="2912681" cy="405416"/>
      </dsp:txXfrm>
    </dsp:sp>
    <dsp:sp modelId="{E2BD8712-3FF2-4872-86EC-593B24A3FEA7}">
      <dsp:nvSpPr>
        <dsp:cNvPr id="0" name=""/>
        <dsp:cNvSpPr/>
      </dsp:nvSpPr>
      <dsp:spPr>
        <a:xfrm>
          <a:off x="0" y="2200395"/>
          <a:ext cx="2956545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300 Ton</a:t>
          </a:r>
        </a:p>
      </dsp:txBody>
      <dsp:txXfrm>
        <a:off x="0" y="2200395"/>
        <a:ext cx="2956545" cy="397440"/>
      </dsp:txXfrm>
    </dsp:sp>
    <dsp:sp modelId="{FAAF4CF0-C13E-4509-9F74-8354B84C43BC}">
      <dsp:nvSpPr>
        <dsp:cNvPr id="0" name=""/>
        <dsp:cNvSpPr/>
      </dsp:nvSpPr>
      <dsp:spPr>
        <a:xfrm>
          <a:off x="0" y="2597835"/>
          <a:ext cx="2956545" cy="449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1932" y="2619767"/>
        <a:ext cx="2912681" cy="405416"/>
      </dsp:txXfrm>
    </dsp:sp>
    <dsp:sp modelId="{AE7D32C7-1C03-458B-BB81-E9AE3BE1FBAA}">
      <dsp:nvSpPr>
        <dsp:cNvPr id="0" name=""/>
        <dsp:cNvSpPr/>
      </dsp:nvSpPr>
      <dsp:spPr>
        <a:xfrm>
          <a:off x="0" y="3047115"/>
          <a:ext cx="2956545" cy="509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filters &amp; Heat Exchanger</a:t>
          </a:r>
        </a:p>
      </dsp:txBody>
      <dsp:txXfrm>
        <a:off x="0" y="3047115"/>
        <a:ext cx="2956545" cy="5092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B634E-0E34-4A24-A6E9-8DB160038C24}">
      <dsp:nvSpPr>
        <dsp:cNvPr id="0" name=""/>
        <dsp:cNvSpPr/>
      </dsp:nvSpPr>
      <dsp:spPr>
        <a:xfrm>
          <a:off x="0" y="61140"/>
          <a:ext cx="2956545" cy="41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Client</a:t>
          </a:r>
        </a:p>
      </dsp:txBody>
      <dsp:txXfrm>
        <a:off x="20104" y="81244"/>
        <a:ext cx="2916337" cy="371632"/>
      </dsp:txXfrm>
    </dsp:sp>
    <dsp:sp modelId="{57D5BB0E-C34E-4B17-BFE4-0C70FD16E436}">
      <dsp:nvSpPr>
        <dsp:cNvPr id="0" name=""/>
        <dsp:cNvSpPr/>
      </dsp:nvSpPr>
      <dsp:spPr>
        <a:xfrm>
          <a:off x="0" y="472980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Heidelberg Cement</a:t>
          </a:r>
        </a:p>
      </dsp:txBody>
      <dsp:txXfrm>
        <a:off x="0" y="472980"/>
        <a:ext cx="2956545" cy="364320"/>
      </dsp:txXfrm>
    </dsp:sp>
    <dsp:sp modelId="{8E9944D3-C848-43E2-B18E-F298DBEEE4DA}">
      <dsp:nvSpPr>
        <dsp:cNvPr id="0" name=""/>
        <dsp:cNvSpPr/>
      </dsp:nvSpPr>
      <dsp:spPr>
        <a:xfrm>
          <a:off x="0" y="837300"/>
          <a:ext cx="2956545" cy="4118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Location</a:t>
          </a:r>
        </a:p>
      </dsp:txBody>
      <dsp:txXfrm>
        <a:off x="20104" y="857404"/>
        <a:ext cx="2916337" cy="371632"/>
      </dsp:txXfrm>
    </dsp:sp>
    <dsp:sp modelId="{879FBBC4-027B-4770-8724-AAC1C3D79677}">
      <dsp:nvSpPr>
        <dsp:cNvPr id="0" name=""/>
        <dsp:cNvSpPr/>
      </dsp:nvSpPr>
      <dsp:spPr>
        <a:xfrm>
          <a:off x="0" y="1249140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Suez</a:t>
          </a:r>
        </a:p>
      </dsp:txBody>
      <dsp:txXfrm>
        <a:off x="0" y="1249140"/>
        <a:ext cx="2956545" cy="364320"/>
      </dsp:txXfrm>
    </dsp:sp>
    <dsp:sp modelId="{7E4680D2-EDE3-43D2-87CF-C964D1E6FC3A}">
      <dsp:nvSpPr>
        <dsp:cNvPr id="0" name=""/>
        <dsp:cNvSpPr/>
      </dsp:nvSpPr>
      <dsp:spPr>
        <a:xfrm>
          <a:off x="0" y="1613460"/>
          <a:ext cx="2956545" cy="4118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 panose="020B0604020202020204" pitchFamily="34" charset="0"/>
              <a:cs typeface="Arial" panose="020B0604020202020204" pitchFamily="34" charset="0"/>
            </a:rPr>
            <a:t>Quantity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04" y="1633564"/>
        <a:ext cx="2916337" cy="371632"/>
      </dsp:txXfrm>
    </dsp:sp>
    <dsp:sp modelId="{E2BD8712-3FF2-4872-86EC-593B24A3FEA7}">
      <dsp:nvSpPr>
        <dsp:cNvPr id="0" name=""/>
        <dsp:cNvSpPr/>
      </dsp:nvSpPr>
      <dsp:spPr>
        <a:xfrm>
          <a:off x="0" y="2025300"/>
          <a:ext cx="2956545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200 Ton</a:t>
          </a:r>
        </a:p>
      </dsp:txBody>
      <dsp:txXfrm>
        <a:off x="0" y="2025300"/>
        <a:ext cx="2956545" cy="364320"/>
      </dsp:txXfrm>
    </dsp:sp>
    <dsp:sp modelId="{FAAF4CF0-C13E-4509-9F74-8354B84C43BC}">
      <dsp:nvSpPr>
        <dsp:cNvPr id="0" name=""/>
        <dsp:cNvSpPr/>
      </dsp:nvSpPr>
      <dsp:spPr>
        <a:xfrm>
          <a:off x="0" y="2389620"/>
          <a:ext cx="2956545" cy="4118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 panose="020B0604020202020204" pitchFamily="34" charset="0"/>
              <a:cs typeface="Arial" panose="020B0604020202020204" pitchFamily="34" charset="0"/>
            </a:rPr>
            <a:t>Scope</a:t>
          </a:r>
        </a:p>
      </dsp:txBody>
      <dsp:txXfrm>
        <a:off x="20104" y="2409724"/>
        <a:ext cx="2916337" cy="371632"/>
      </dsp:txXfrm>
    </dsp:sp>
    <dsp:sp modelId="{AE7D32C7-1C03-458B-BB81-E9AE3BE1FBAA}">
      <dsp:nvSpPr>
        <dsp:cNvPr id="0" name=""/>
        <dsp:cNvSpPr/>
      </dsp:nvSpPr>
      <dsp:spPr>
        <a:xfrm>
          <a:off x="0" y="2801460"/>
          <a:ext cx="2956545" cy="751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70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Supply &amp; fabrication of Kiln shell length 18m &amp; thickness 25mm</a:t>
          </a:r>
        </a:p>
      </dsp:txBody>
      <dsp:txXfrm>
        <a:off x="0" y="2801460"/>
        <a:ext cx="2956545" cy="751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7C9EC-0767-4076-9F3B-B9AA260F0B34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CDDA1-E452-456E-96E5-75B2D6528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66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2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489BD-6A17-4B32-921E-51B74478EED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808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489BD-6A17-4B32-921E-51B74478EED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63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489BD-6A17-4B32-921E-51B74478EED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5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489BD-6A17-4B32-921E-51B74478EEDB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681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0ED3-079F-43E7-A734-84B8111C010A}" type="datetime1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628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8DE1B-3907-47CC-A65E-AAAB6EEAEC80}" type="datetime1">
              <a:rPr lang="en-GB" smtClean="0"/>
              <a:t>21/12/2022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390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E4E6-583A-41B3-A100-CDDD305AC023}" type="datetime1">
              <a:rPr lang="en-GB" smtClean="0"/>
              <a:t>21/12/2022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704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71BB3-B1A5-4C3D-B617-F031D07EFCDE}" type="datetime1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31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CBE02-2FDD-4768-826F-21C726F70BBB}" type="datetime1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691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3886200"/>
            <a:ext cx="12192000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3887117"/>
            <a:ext cx="10363200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9902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BDD72-1CBC-42CD-82DE-20AC5F2DFFF5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8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C6045-A549-4061-BFE0-4CCCC6C8F381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24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54D8-031A-4C3F-B916-072920DAD05D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9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69B1F-EE20-4961-B6AE-9EE490D5F4CB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43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24CE8-BD20-4AE8-BA42-A2948A4326EC}" type="datetime1">
              <a:rPr lang="en-GB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22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4006A-5737-4574-9411-F173BC4FF231}" type="datetime1">
              <a:rPr lang="en-GB" smtClean="0"/>
              <a:t>21/12/2022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46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1BC7-4693-4CAF-8B72-BA63F4B917C0}" type="datetime1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11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BE1B2-CDA1-4790-9037-A4C1053840FB}" type="datetime1">
              <a:rPr lang="en-GB" smtClean="0"/>
              <a:t>21/12/2022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92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B7CE-98CA-4703-BC20-00EE41B83D33}" type="datetime1">
              <a:rPr lang="en-GB" smtClean="0"/>
              <a:t>21/12/2022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97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DB34-8402-400E-988C-23919BAB8FEF}" type="datetime1">
              <a:rPr lang="en-GB" smtClean="0"/>
              <a:t>21/12/2022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34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77FF-25EF-4725-A6DE-C10183A13772}" type="datetime1">
              <a:rPr lang="en-GB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02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A5F07-94EA-490F-8933-1D440EE860C5}" type="datetime1">
              <a:rPr lang="en-GB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16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E135-8840-4142-94C1-11691256EFCF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10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4B094-6723-42B4-A683-4F73E0CAF720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55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33557-3014-4C38-891B-F87A01C463FA}" type="datetime1">
              <a:rPr lang="en-GB" smtClean="0"/>
              <a:t>21/12/2022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37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0F9E1-BD95-4B26-BEA6-906583AA77DB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59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3C708-2DFE-4A26-979F-57C1508FE011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9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1D7BF-A3EB-4129-9FAB-4C7F2A6EDB0C}" type="datetime1">
              <a:rPr lang="en-GB" smtClean="0"/>
              <a:t>21/12/2022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8945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6675E-2D20-46F9-BFAD-063CB92D031B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25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6C706-A01D-4CC0-B969-4F193D3D2A50}" type="datetime1">
              <a:rPr lang="en-GB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82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5482-5A07-4710-ACEC-B27A96D3296B}" type="datetime1">
              <a:rPr lang="en-GB" smtClean="0"/>
              <a:t>21/12/2022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378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C356B-3CEA-4300-85C6-B0F52F379E75}" type="datetime1">
              <a:rPr lang="en-GB" smtClean="0"/>
              <a:t>21/12/2022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64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BFD76-6A7E-49BC-858D-92FBB3183086}" type="datetime1">
              <a:rPr lang="en-GB" smtClean="0"/>
              <a:t>21/12/2022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379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3698C-E2E6-4494-84A5-DD35A5101135}" type="datetime1">
              <a:rPr lang="en-GB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16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37FD5-165A-488C-83DC-B40F4E78B076}" type="datetime1">
              <a:rPr lang="en-GB" smtClean="0"/>
              <a:t>21/12/2022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84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8D8D8-DFB0-4DCD-85C4-E16F9D79BB21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6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F9D5-8C62-495F-B20E-0BFD6848D66F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68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1C50-CCB8-43AC-B31C-4FD15BF4D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63845-0C63-477E-A5C9-4F1271773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97D55-10E8-4213-9E33-69154951E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A29F-AB41-4E6A-B914-147EDC23C6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C64E0-227E-4B5D-9A52-E68E2784D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234C3-F141-4397-88DE-494BA190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6AE9-70B0-4799-B5F3-FFFCD408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10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1C986-01A3-412F-8619-28DC66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9440-109B-466A-9EAA-98C6B98C5396}" type="datetime1">
              <a:rPr lang="en-GB" smtClean="0"/>
              <a:t>21/12/2022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3821D-3370-4877-95A0-BD7328161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BEDD2-7DC8-421C-BA0A-0FB32CF0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344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2360B4-BE63-466C-B3F2-ACCA9F2B2C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2FF8E-6A52-4931-A0A2-53ACB6F1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12725"/>
            <a:ext cx="11038840" cy="7794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4021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FF8E-6A52-4931-A0A2-53ACB6F1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212725"/>
            <a:ext cx="11038840" cy="779463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7131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21DEE-127E-4AEA-9AD9-744F974B5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3E7BB-052E-4740-A6C4-B878E47AC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9C613-8429-408F-94C4-94154C3CC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A29F-AB41-4E6A-B914-147EDC23C6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B3047-BB14-4DAA-8737-5E7BCF9AD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04E09-2CFD-40FC-A3C4-ED0A8A5BE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6AE9-70B0-4799-B5F3-FFFCD408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3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51E7D-E344-4643-A045-B82D507A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EEF1F-2D11-4960-8DA6-A9DDB452F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C7C0F-E698-4E31-8A66-DD50CFB76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531A4-7D45-4483-A3E0-3F4B577A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A29F-AB41-4E6A-B914-147EDC23C6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3CFA2-41BB-41DF-A51E-F6412EB01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C657E-178C-4996-816A-39479C06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6AE9-70B0-4799-B5F3-FFFCD408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1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FB464-E117-416D-94D0-6D9A8CF9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86E93E-2AFB-4302-9D42-87834A096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6907AB-A22F-4DE9-B040-A762229B1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ECA28-5CEF-4D60-977D-7CF13F974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A67A46-9557-458A-A223-281C16B96B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3162B6-6139-448D-A29C-770EECF01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A29F-AB41-4E6A-B914-147EDC23C6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41F59D-A830-447C-B90E-590C6472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9775D-E8A2-4D7A-A9DB-D59298E9C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6AE9-70B0-4799-B5F3-FFFCD408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82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BFA04-35C6-43D2-9205-A5F2E23A7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E6839-02EC-4886-B6B9-C340FCE76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A29F-AB41-4E6A-B914-147EDC23C6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023191-4F4C-4B33-BDC6-D3D1747D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7C00E-5FA2-401B-B6AC-32A633E5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6AE9-70B0-4799-B5F3-FFFCD408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61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6EE568-C98D-4EFC-B41A-A03A56643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A29F-AB41-4E6A-B914-147EDC23C6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F88E69-0AC8-442B-894C-7361C261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E1C6E-E0D2-48D8-B3AD-9534D4F45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6AE9-70B0-4799-B5F3-FFFCD408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962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59E9-8403-4C8D-AC7D-5ACEED012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FEE8F-E7FF-4064-B38F-30FEE07A8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006F37-BCDA-4CBF-B35A-A4660DC2E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77EDD-8105-4A64-8551-F0B4FA37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A29F-AB41-4E6A-B914-147EDC23C6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D95EA-97D6-4E0A-B256-F7B4EAA8F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8DA2C-FB42-4F7A-9E5D-6E5BC72E3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6AE9-70B0-4799-B5F3-FFFCD408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31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AE685-5C5F-43C7-B8D3-01412CB29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2D9F36-6114-4160-9944-1D77CDC1D5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2186E-B2CB-418B-B69D-CD82832EE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54F72-EF2B-4AED-A6DA-5344861A0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A29F-AB41-4E6A-B914-147EDC23C6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A3F77-09D0-4579-BDF6-9CCB8EC70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B40B2-B7BE-41E3-9ED8-12AFA273F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6AE9-70B0-4799-B5F3-FFFCD408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906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DFA8E-1AD4-4244-B06D-35A7236C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42514-684A-4B4C-BFD0-92DABFCC0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8CF5E-527A-4BE6-953C-2F2161CD9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A29F-AB41-4E6A-B914-147EDC23C6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B3607-C2BB-4AF3-B838-0E38F701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19A00-55EE-4128-BE80-42EA194D9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6AE9-70B0-4799-B5F3-FFFCD408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9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4D08E-61D0-47D8-AFB9-EA391BE7C75F}" type="datetime1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3683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BA4FD4-49CE-4B21-A69A-FAF914E7C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0BED9-3E7A-4205-B0FA-2DCF679C0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39AD5E-9B08-4DD9-BFF4-6045DE601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7A29F-AB41-4E6A-B914-147EDC23C6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C4DE4-87F1-44D0-827C-7589E9C8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0859E-2CAD-42AB-918A-DB21DD838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16AE9-70B0-4799-B5F3-FFFCD408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55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91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A8FF3D8-C23D-4382-A4F2-01A53DC076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8820" y="-1"/>
            <a:ext cx="10723180" cy="4037142"/>
          </a:xfrm>
          <a:custGeom>
            <a:avLst/>
            <a:gdLst>
              <a:gd name="connsiteX0" fmla="*/ 0 w 10566400"/>
              <a:gd name="connsiteY0" fmla="*/ 0 h 3979152"/>
              <a:gd name="connsiteX1" fmla="*/ 10566400 w 10566400"/>
              <a:gd name="connsiteY1" fmla="*/ 0 h 3979152"/>
              <a:gd name="connsiteX2" fmla="*/ 10566400 w 10566400"/>
              <a:gd name="connsiteY2" fmla="*/ 2957997 h 3979152"/>
              <a:gd name="connsiteX3" fmla="*/ 10517638 w 10566400"/>
              <a:gd name="connsiteY3" fmla="*/ 3003043 h 3979152"/>
              <a:gd name="connsiteX4" fmla="*/ 6185301 w 10566400"/>
              <a:gd name="connsiteY4" fmla="*/ 3626174 h 3979152"/>
              <a:gd name="connsiteX5" fmla="*/ 0 w 10566400"/>
              <a:gd name="connsiteY5" fmla="*/ 0 h 397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66400" h="3979152">
                <a:moveTo>
                  <a:pt x="0" y="0"/>
                </a:moveTo>
                <a:lnTo>
                  <a:pt x="10566400" y="0"/>
                </a:lnTo>
                <a:cubicBezTo>
                  <a:pt x="10566400" y="0"/>
                  <a:pt x="10566400" y="0"/>
                  <a:pt x="10566400" y="2957997"/>
                </a:cubicBezTo>
                <a:cubicBezTo>
                  <a:pt x="10551396" y="2973012"/>
                  <a:pt x="10536392" y="2988028"/>
                  <a:pt x="10517638" y="3003043"/>
                </a:cubicBezTo>
                <a:cubicBezTo>
                  <a:pt x="10232566" y="3273317"/>
                  <a:pt x="8649669" y="4602163"/>
                  <a:pt x="6185301" y="3626174"/>
                </a:cubicBezTo>
                <a:cubicBezTo>
                  <a:pt x="4051016" y="2781568"/>
                  <a:pt x="2093025" y="792053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N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1533DCF7-E82F-4B49-9E95-65ACDAD59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992" y="4941168"/>
            <a:ext cx="3471607" cy="1231106"/>
          </a:xfrm>
        </p:spPr>
        <p:txBody>
          <a:bodyPr anchor="ctr">
            <a:normAutofit/>
          </a:bodyPr>
          <a:lstStyle>
            <a:lvl1pPr marL="0" indent="0" algn="l">
              <a:buNone/>
              <a:defRPr lang="en-US" sz="4000" kern="120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920161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E77CB15-149B-405A-9AAF-27226725F8A2}"/>
              </a:ext>
            </a:extLst>
          </p:cNvPr>
          <p:cNvSpPr/>
          <p:nvPr userDrawn="1"/>
        </p:nvSpPr>
        <p:spPr>
          <a:xfrm rot="5400000">
            <a:off x="447483" y="-447481"/>
            <a:ext cx="1847237" cy="2742205"/>
          </a:xfrm>
          <a:custGeom>
            <a:avLst/>
            <a:gdLst>
              <a:gd name="connsiteX0" fmla="*/ 0 w 1847237"/>
              <a:gd name="connsiteY0" fmla="*/ 2741491 h 2741491"/>
              <a:gd name="connsiteX1" fmla="*/ 1 w 1847237"/>
              <a:gd name="connsiteY1" fmla="*/ 1255 h 2741491"/>
              <a:gd name="connsiteX2" fmla="*/ 28154 w 1847237"/>
              <a:gd name="connsiteY2" fmla="*/ 0 h 2741491"/>
              <a:gd name="connsiteX3" fmla="*/ 666044 w 1847237"/>
              <a:gd name="connsiteY3" fmla="*/ 912689 h 2741491"/>
              <a:gd name="connsiteX4" fmla="*/ 1636888 w 1847237"/>
              <a:gd name="connsiteY4" fmla="*/ 1352956 h 2741491"/>
              <a:gd name="connsiteX5" fmla="*/ 1821652 w 1847237"/>
              <a:gd name="connsiteY5" fmla="*/ 2731596 h 2741491"/>
              <a:gd name="connsiteX6" fmla="*/ 1819662 w 1847237"/>
              <a:gd name="connsiteY6" fmla="*/ 2741491 h 2741491"/>
              <a:gd name="connsiteX7" fmla="*/ 0 w 1847237"/>
              <a:gd name="connsiteY7" fmla="*/ 2741491 h 274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7237" h="2741491">
                <a:moveTo>
                  <a:pt x="0" y="2741491"/>
                </a:moveTo>
                <a:lnTo>
                  <a:pt x="1" y="1255"/>
                </a:lnTo>
                <a:lnTo>
                  <a:pt x="28154" y="0"/>
                </a:lnTo>
                <a:cubicBezTo>
                  <a:pt x="518124" y="34452"/>
                  <a:pt x="354992" y="850922"/>
                  <a:pt x="666044" y="912689"/>
                </a:cubicBezTo>
                <a:cubicBezTo>
                  <a:pt x="897354" y="1017146"/>
                  <a:pt x="1400457" y="999536"/>
                  <a:pt x="1636888" y="1352956"/>
                </a:cubicBezTo>
                <a:cubicBezTo>
                  <a:pt x="1814211" y="1618021"/>
                  <a:pt x="1891616" y="2299566"/>
                  <a:pt x="1821652" y="2731596"/>
                </a:cubicBezTo>
                <a:lnTo>
                  <a:pt x="1819662" y="2741491"/>
                </a:lnTo>
                <a:lnTo>
                  <a:pt x="0" y="2741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8CC3AB4-5427-42E6-9BD7-A2E370B48B40}"/>
              </a:ext>
            </a:extLst>
          </p:cNvPr>
          <p:cNvSpPr/>
          <p:nvPr userDrawn="1"/>
        </p:nvSpPr>
        <p:spPr>
          <a:xfrm>
            <a:off x="0" y="5610580"/>
            <a:ext cx="1022731" cy="1247421"/>
          </a:xfrm>
          <a:custGeom>
            <a:avLst/>
            <a:gdLst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  <a:gd name="connsiteX4" fmla="*/ 0 w 1022465"/>
              <a:gd name="connsiteY4" fmla="*/ 0 h 737567"/>
              <a:gd name="connsiteX0" fmla="*/ 10820 w 1033285"/>
              <a:gd name="connsiteY0" fmla="*/ 0 h 737567"/>
              <a:gd name="connsiteX1" fmla="*/ 1033285 w 1033285"/>
              <a:gd name="connsiteY1" fmla="*/ 0 h 737567"/>
              <a:gd name="connsiteX2" fmla="*/ 1033285 w 1033285"/>
              <a:gd name="connsiteY2" fmla="*/ 737567 h 737567"/>
              <a:gd name="connsiteX3" fmla="*/ 10820 w 1033285"/>
              <a:gd name="connsiteY3" fmla="*/ 737567 h 737567"/>
              <a:gd name="connsiteX4" fmla="*/ 0 w 1033285"/>
              <a:gd name="connsiteY4" fmla="*/ 345655 h 737567"/>
              <a:gd name="connsiteX5" fmla="*/ 10820 w 1033285"/>
              <a:gd name="connsiteY5" fmla="*/ 0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5" fmla="*/ 91440 w 1033285"/>
              <a:gd name="connsiteY5" fmla="*/ 437095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2465" h="737567">
                <a:moveTo>
                  <a:pt x="0" y="0"/>
                </a:moveTo>
                <a:lnTo>
                  <a:pt x="1022465" y="0"/>
                </a:lnTo>
                <a:lnTo>
                  <a:pt x="1022465" y="737567"/>
                </a:lnTo>
                <a:lnTo>
                  <a:pt x="0" y="737567"/>
                </a:lnTo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EE6C5C1-A3A7-46C0-98AA-DC3AB901D7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64815" y="194623"/>
            <a:ext cx="7327185" cy="6663379"/>
          </a:xfrm>
          <a:custGeom>
            <a:avLst/>
            <a:gdLst>
              <a:gd name="connsiteX0" fmla="*/ 7134355 w 7325277"/>
              <a:gd name="connsiteY0" fmla="*/ 785 h 6663379"/>
              <a:gd name="connsiteX1" fmla="*/ 7282808 w 7325277"/>
              <a:gd name="connsiteY1" fmla="*/ 75389 h 6663379"/>
              <a:gd name="connsiteX2" fmla="*/ 7325277 w 7325277"/>
              <a:gd name="connsiteY2" fmla="*/ 130748 h 6663379"/>
              <a:gd name="connsiteX3" fmla="*/ 7325277 w 7325277"/>
              <a:gd name="connsiteY3" fmla="*/ 6663379 h 6663379"/>
              <a:gd name="connsiteX4" fmla="*/ 1067213 w 7325277"/>
              <a:gd name="connsiteY4" fmla="*/ 6663379 h 6663379"/>
              <a:gd name="connsiteX5" fmla="*/ 1080437 w 7325277"/>
              <a:gd name="connsiteY5" fmla="*/ 6639457 h 6663379"/>
              <a:gd name="connsiteX6" fmla="*/ 98207 w 7325277"/>
              <a:gd name="connsiteY6" fmla="*/ 4282135 h 6663379"/>
              <a:gd name="connsiteX7" fmla="*/ 785437 w 7325277"/>
              <a:gd name="connsiteY7" fmla="*/ 2267839 h 6663379"/>
              <a:gd name="connsiteX8" fmla="*/ 2941918 w 7325277"/>
              <a:gd name="connsiteY8" fmla="*/ 2255991 h 6663379"/>
              <a:gd name="connsiteX9" fmla="*/ 3834050 w 7325277"/>
              <a:gd name="connsiteY9" fmla="*/ 743634 h 6663379"/>
              <a:gd name="connsiteX10" fmla="*/ 5301972 w 7325277"/>
              <a:gd name="connsiteY10" fmla="*/ 727496 h 6663379"/>
              <a:gd name="connsiteX11" fmla="*/ 7053450 w 7325277"/>
              <a:gd name="connsiteY11" fmla="*/ 4719 h 6663379"/>
              <a:gd name="connsiteX12" fmla="*/ 7134355 w 7325277"/>
              <a:gd name="connsiteY12" fmla="*/ 785 h 666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25277" h="6663379">
                <a:moveTo>
                  <a:pt x="7134355" y="785"/>
                </a:moveTo>
                <a:cubicBezTo>
                  <a:pt x="7205262" y="6015"/>
                  <a:pt x="7248320" y="36775"/>
                  <a:pt x="7282808" y="75389"/>
                </a:cubicBezTo>
                <a:lnTo>
                  <a:pt x="7325277" y="130748"/>
                </a:lnTo>
                <a:lnTo>
                  <a:pt x="7325277" y="6663379"/>
                </a:lnTo>
                <a:lnTo>
                  <a:pt x="1067213" y="6663379"/>
                </a:lnTo>
                <a:lnTo>
                  <a:pt x="1080437" y="6639457"/>
                </a:lnTo>
                <a:cubicBezTo>
                  <a:pt x="1505666" y="5779766"/>
                  <a:pt x="348274" y="5026051"/>
                  <a:pt x="98207" y="4282135"/>
                </a:cubicBezTo>
                <a:cubicBezTo>
                  <a:pt x="-159927" y="3514220"/>
                  <a:pt x="98206" y="2617379"/>
                  <a:pt x="785437" y="2267839"/>
                </a:cubicBezTo>
                <a:cubicBezTo>
                  <a:pt x="1472668" y="1918300"/>
                  <a:pt x="2433815" y="2510025"/>
                  <a:pt x="2941918" y="2255991"/>
                </a:cubicBezTo>
                <a:cubicBezTo>
                  <a:pt x="3450020" y="2001956"/>
                  <a:pt x="3349084" y="1097974"/>
                  <a:pt x="3834050" y="743634"/>
                </a:cubicBezTo>
                <a:cubicBezTo>
                  <a:pt x="4319017" y="389295"/>
                  <a:pt x="4765406" y="850649"/>
                  <a:pt x="5301972" y="727496"/>
                </a:cubicBezTo>
                <a:cubicBezTo>
                  <a:pt x="5838540" y="604343"/>
                  <a:pt x="6809140" y="41394"/>
                  <a:pt x="7053450" y="4719"/>
                </a:cubicBezTo>
                <a:cubicBezTo>
                  <a:pt x="7083989" y="135"/>
                  <a:pt x="7110719" y="-959"/>
                  <a:pt x="7134355" y="7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571500" dist="571500" dir="10800000" algn="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180" y="274640"/>
            <a:ext cx="10384220" cy="711081"/>
          </a:xfrm>
        </p:spPr>
        <p:txBody>
          <a:bodyPr>
            <a:no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98181" y="6400799"/>
            <a:ext cx="3860800" cy="365125"/>
          </a:xfrm>
        </p:spPr>
        <p:txBody>
          <a:bodyPr/>
          <a:lstStyle>
            <a:lvl1pPr algn="l">
              <a:defRPr sz="1400" b="1">
                <a:solidFill>
                  <a:schemeClr val="accent4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779" y="5610579"/>
            <a:ext cx="904952" cy="731850"/>
          </a:xfrm>
        </p:spPr>
        <p:txBody>
          <a:bodyPr/>
          <a:lstStyle>
            <a:lvl1pPr algn="l">
              <a:defRPr sz="4000" b="1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7B457D-0EC5-4995-AD08-37350729CBFA}"/>
              </a:ext>
            </a:extLst>
          </p:cNvPr>
          <p:cNvGrpSpPr/>
          <p:nvPr/>
        </p:nvGrpSpPr>
        <p:grpSpPr>
          <a:xfrm>
            <a:off x="359802" y="430463"/>
            <a:ext cx="426085" cy="418958"/>
            <a:chOff x="6078537" y="908720"/>
            <a:chExt cx="1272355" cy="1251397"/>
          </a:xfrm>
          <a:solidFill>
            <a:schemeClr val="bg1"/>
          </a:solidFill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04DE74C2-EA2E-499A-9126-D82CA9109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7" y="908720"/>
              <a:ext cx="1272355" cy="1231106"/>
            </a:xfrm>
            <a:custGeom>
              <a:avLst/>
              <a:gdLst>
                <a:gd name="T0" fmla="*/ 982 w 2202"/>
                <a:gd name="T1" fmla="*/ 2132 h 2137"/>
                <a:gd name="T2" fmla="*/ 861 w 2202"/>
                <a:gd name="T3" fmla="*/ 2137 h 2137"/>
                <a:gd name="T4" fmla="*/ 212 w 2202"/>
                <a:gd name="T5" fmla="*/ 1777 h 2137"/>
                <a:gd name="T6" fmla="*/ 0 w 2202"/>
                <a:gd name="T7" fmla="*/ 1134 h 2137"/>
                <a:gd name="T8" fmla="*/ 4 w 2202"/>
                <a:gd name="T9" fmla="*/ 1039 h 2137"/>
                <a:gd name="T10" fmla="*/ 6 w 2202"/>
                <a:gd name="T11" fmla="*/ 1025 h 2137"/>
                <a:gd name="T12" fmla="*/ 10 w 2202"/>
                <a:gd name="T13" fmla="*/ 983 h 2137"/>
                <a:gd name="T14" fmla="*/ 20 w 2202"/>
                <a:gd name="T15" fmla="*/ 930 h 2137"/>
                <a:gd name="T16" fmla="*/ 23 w 2202"/>
                <a:gd name="T17" fmla="*/ 912 h 2137"/>
                <a:gd name="T18" fmla="*/ 478 w 2202"/>
                <a:gd name="T19" fmla="*/ 218 h 2137"/>
                <a:gd name="T20" fmla="*/ 1249 w 2202"/>
                <a:gd name="T21" fmla="*/ 8 h 2137"/>
                <a:gd name="T22" fmla="*/ 1345 w 2202"/>
                <a:gd name="T23" fmla="*/ 21 h 2137"/>
                <a:gd name="T24" fmla="*/ 1400 w 2202"/>
                <a:gd name="T25" fmla="*/ 32 h 2137"/>
                <a:gd name="T26" fmla="*/ 1416 w 2202"/>
                <a:gd name="T27" fmla="*/ 36 h 2137"/>
                <a:gd name="T28" fmla="*/ 1496 w 2202"/>
                <a:gd name="T29" fmla="*/ 60 h 2137"/>
                <a:gd name="T30" fmla="*/ 1525 w 2202"/>
                <a:gd name="T31" fmla="*/ 69 h 2137"/>
                <a:gd name="T32" fmla="*/ 1586 w 2202"/>
                <a:gd name="T33" fmla="*/ 94 h 2137"/>
                <a:gd name="T34" fmla="*/ 1669 w 2202"/>
                <a:gd name="T35" fmla="*/ 134 h 2137"/>
                <a:gd name="T36" fmla="*/ 1721 w 2202"/>
                <a:gd name="T37" fmla="*/ 164 h 2137"/>
                <a:gd name="T38" fmla="*/ 2132 w 2202"/>
                <a:gd name="T39" fmla="*/ 641 h 2137"/>
                <a:gd name="T40" fmla="*/ 2114 w 2202"/>
                <a:gd name="T41" fmla="*/ 1338 h 2137"/>
                <a:gd name="T42" fmla="*/ 2086 w 2202"/>
                <a:gd name="T43" fmla="*/ 1382 h 2137"/>
                <a:gd name="T44" fmla="*/ 2072 w 2202"/>
                <a:gd name="T45" fmla="*/ 1333 h 2137"/>
                <a:gd name="T46" fmla="*/ 1781 w 2202"/>
                <a:gd name="T47" fmla="*/ 867 h 2137"/>
                <a:gd name="T48" fmla="*/ 1449 w 2202"/>
                <a:gd name="T49" fmla="*/ 697 h 2137"/>
                <a:gd name="T50" fmla="*/ 1420 w 2202"/>
                <a:gd name="T51" fmla="*/ 691 h 2137"/>
                <a:gd name="T52" fmla="*/ 1375 w 2202"/>
                <a:gd name="T53" fmla="*/ 685 h 2137"/>
                <a:gd name="T54" fmla="*/ 1357 w 2202"/>
                <a:gd name="T55" fmla="*/ 683 h 2137"/>
                <a:gd name="T56" fmla="*/ 1338 w 2202"/>
                <a:gd name="T57" fmla="*/ 682 h 2137"/>
                <a:gd name="T58" fmla="*/ 1291 w 2202"/>
                <a:gd name="T59" fmla="*/ 678 h 2137"/>
                <a:gd name="T60" fmla="*/ 1292 w 2202"/>
                <a:gd name="T61" fmla="*/ 679 h 2137"/>
                <a:gd name="T62" fmla="*/ 1255 w 2202"/>
                <a:gd name="T63" fmla="*/ 680 h 2137"/>
                <a:gd name="T64" fmla="*/ 1109 w 2202"/>
                <a:gd name="T65" fmla="*/ 703 h 2137"/>
                <a:gd name="T66" fmla="*/ 733 w 2202"/>
                <a:gd name="T67" fmla="*/ 971 h 2137"/>
                <a:gd name="T68" fmla="*/ 662 w 2202"/>
                <a:gd name="T69" fmla="*/ 1103 h 2137"/>
                <a:gd name="T70" fmla="*/ 660 w 2202"/>
                <a:gd name="T71" fmla="*/ 1107 h 2137"/>
                <a:gd name="T72" fmla="*/ 650 w 2202"/>
                <a:gd name="T73" fmla="*/ 1142 h 2137"/>
                <a:gd name="T74" fmla="*/ 648 w 2202"/>
                <a:gd name="T75" fmla="*/ 1144 h 2137"/>
                <a:gd name="T76" fmla="*/ 640 w 2202"/>
                <a:gd name="T77" fmla="*/ 1174 h 2137"/>
                <a:gd name="T78" fmla="*/ 670 w 2202"/>
                <a:gd name="T79" fmla="*/ 1661 h 2137"/>
                <a:gd name="T80" fmla="*/ 943 w 2202"/>
                <a:gd name="T81" fmla="*/ 2028 h 2137"/>
                <a:gd name="T82" fmla="*/ 996 w 2202"/>
                <a:gd name="T83" fmla="*/ 2071 h 2137"/>
                <a:gd name="T84" fmla="*/ 1058 w 2202"/>
                <a:gd name="T85" fmla="*/ 2114 h 2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02" h="2137">
                  <a:moveTo>
                    <a:pt x="1060" y="2116"/>
                  </a:moveTo>
                  <a:cubicBezTo>
                    <a:pt x="1060" y="2116"/>
                    <a:pt x="1043" y="2121"/>
                    <a:pt x="1010" y="2128"/>
                  </a:cubicBezTo>
                  <a:cubicBezTo>
                    <a:pt x="1002" y="2129"/>
                    <a:pt x="992" y="2131"/>
                    <a:pt x="982" y="2132"/>
                  </a:cubicBezTo>
                  <a:cubicBezTo>
                    <a:pt x="971" y="2133"/>
                    <a:pt x="959" y="2135"/>
                    <a:pt x="947" y="2135"/>
                  </a:cubicBezTo>
                  <a:cubicBezTo>
                    <a:pt x="935" y="2136"/>
                    <a:pt x="921" y="2137"/>
                    <a:pt x="907" y="2137"/>
                  </a:cubicBezTo>
                  <a:cubicBezTo>
                    <a:pt x="892" y="2137"/>
                    <a:pt x="877" y="2137"/>
                    <a:pt x="861" y="2137"/>
                  </a:cubicBezTo>
                  <a:cubicBezTo>
                    <a:pt x="795" y="2134"/>
                    <a:pt x="715" y="2120"/>
                    <a:pt x="625" y="2087"/>
                  </a:cubicBezTo>
                  <a:cubicBezTo>
                    <a:pt x="536" y="2055"/>
                    <a:pt x="438" y="2000"/>
                    <a:pt x="344" y="1920"/>
                  </a:cubicBezTo>
                  <a:cubicBezTo>
                    <a:pt x="298" y="1879"/>
                    <a:pt x="253" y="1831"/>
                    <a:pt x="212" y="1777"/>
                  </a:cubicBezTo>
                  <a:cubicBezTo>
                    <a:pt x="170" y="1723"/>
                    <a:pt x="133" y="1662"/>
                    <a:pt x="101" y="1595"/>
                  </a:cubicBezTo>
                  <a:cubicBezTo>
                    <a:pt x="69" y="1528"/>
                    <a:pt x="43" y="1455"/>
                    <a:pt x="26" y="1377"/>
                  </a:cubicBezTo>
                  <a:cubicBezTo>
                    <a:pt x="9" y="1299"/>
                    <a:pt x="0" y="1217"/>
                    <a:pt x="0" y="1134"/>
                  </a:cubicBezTo>
                  <a:cubicBezTo>
                    <a:pt x="0" y="1123"/>
                    <a:pt x="0" y="1113"/>
                    <a:pt x="0" y="1102"/>
                  </a:cubicBezTo>
                  <a:cubicBezTo>
                    <a:pt x="1" y="1092"/>
                    <a:pt x="2" y="1081"/>
                    <a:pt x="2" y="1071"/>
                  </a:cubicBezTo>
                  <a:cubicBezTo>
                    <a:pt x="3" y="1060"/>
                    <a:pt x="4" y="1050"/>
                    <a:pt x="4" y="1039"/>
                  </a:cubicBezTo>
                  <a:cubicBezTo>
                    <a:pt x="5" y="1037"/>
                    <a:pt x="5" y="1037"/>
                    <a:pt x="5" y="1037"/>
                  </a:cubicBezTo>
                  <a:cubicBezTo>
                    <a:pt x="7" y="1020"/>
                    <a:pt x="5" y="1032"/>
                    <a:pt x="6" y="1027"/>
                  </a:cubicBezTo>
                  <a:cubicBezTo>
                    <a:pt x="6" y="1025"/>
                    <a:pt x="6" y="1025"/>
                    <a:pt x="6" y="1025"/>
                  </a:cubicBezTo>
                  <a:cubicBezTo>
                    <a:pt x="7" y="1019"/>
                    <a:pt x="7" y="1019"/>
                    <a:pt x="7" y="1019"/>
                  </a:cubicBezTo>
                  <a:cubicBezTo>
                    <a:pt x="8" y="1007"/>
                    <a:pt x="8" y="1007"/>
                    <a:pt x="8" y="1007"/>
                  </a:cubicBezTo>
                  <a:cubicBezTo>
                    <a:pt x="9" y="999"/>
                    <a:pt x="10" y="991"/>
                    <a:pt x="10" y="983"/>
                  </a:cubicBezTo>
                  <a:cubicBezTo>
                    <a:pt x="13" y="966"/>
                    <a:pt x="13" y="966"/>
                    <a:pt x="13" y="966"/>
                  </a:cubicBezTo>
                  <a:cubicBezTo>
                    <a:pt x="17" y="948"/>
                    <a:pt x="17" y="948"/>
                    <a:pt x="17" y="948"/>
                  </a:cubicBezTo>
                  <a:cubicBezTo>
                    <a:pt x="20" y="930"/>
                    <a:pt x="20" y="930"/>
                    <a:pt x="20" y="930"/>
                  </a:cubicBezTo>
                  <a:cubicBezTo>
                    <a:pt x="22" y="920"/>
                    <a:pt x="22" y="920"/>
                    <a:pt x="22" y="920"/>
                  </a:cubicBezTo>
                  <a:cubicBezTo>
                    <a:pt x="23" y="916"/>
                    <a:pt x="23" y="916"/>
                    <a:pt x="23" y="916"/>
                  </a:cubicBezTo>
                  <a:cubicBezTo>
                    <a:pt x="23" y="914"/>
                    <a:pt x="23" y="913"/>
                    <a:pt x="23" y="912"/>
                  </a:cubicBezTo>
                  <a:cubicBezTo>
                    <a:pt x="26" y="901"/>
                    <a:pt x="28" y="890"/>
                    <a:pt x="31" y="880"/>
                  </a:cubicBezTo>
                  <a:cubicBezTo>
                    <a:pt x="51" y="795"/>
                    <a:pt x="82" y="710"/>
                    <a:pt x="123" y="630"/>
                  </a:cubicBezTo>
                  <a:cubicBezTo>
                    <a:pt x="205" y="469"/>
                    <a:pt x="329" y="326"/>
                    <a:pt x="478" y="218"/>
                  </a:cubicBezTo>
                  <a:cubicBezTo>
                    <a:pt x="553" y="165"/>
                    <a:pt x="634" y="120"/>
                    <a:pt x="719" y="86"/>
                  </a:cubicBezTo>
                  <a:cubicBezTo>
                    <a:pt x="804" y="52"/>
                    <a:pt x="893" y="27"/>
                    <a:pt x="982" y="15"/>
                  </a:cubicBezTo>
                  <a:cubicBezTo>
                    <a:pt x="1072" y="2"/>
                    <a:pt x="1162" y="0"/>
                    <a:pt x="1249" y="8"/>
                  </a:cubicBezTo>
                  <a:cubicBezTo>
                    <a:pt x="1259" y="9"/>
                    <a:pt x="1270" y="10"/>
                    <a:pt x="1281" y="11"/>
                  </a:cubicBezTo>
                  <a:cubicBezTo>
                    <a:pt x="1292" y="13"/>
                    <a:pt x="1303" y="14"/>
                    <a:pt x="1313" y="16"/>
                  </a:cubicBezTo>
                  <a:cubicBezTo>
                    <a:pt x="1324" y="17"/>
                    <a:pt x="1335" y="19"/>
                    <a:pt x="1345" y="21"/>
                  </a:cubicBezTo>
                  <a:cubicBezTo>
                    <a:pt x="1356" y="23"/>
                    <a:pt x="1366" y="25"/>
                    <a:pt x="1377" y="27"/>
                  </a:cubicBezTo>
                  <a:cubicBezTo>
                    <a:pt x="1392" y="31"/>
                    <a:pt x="1392" y="31"/>
                    <a:pt x="1392" y="31"/>
                  </a:cubicBezTo>
                  <a:cubicBezTo>
                    <a:pt x="1400" y="32"/>
                    <a:pt x="1400" y="32"/>
                    <a:pt x="1400" y="32"/>
                  </a:cubicBezTo>
                  <a:cubicBezTo>
                    <a:pt x="1404" y="33"/>
                    <a:pt x="1404" y="33"/>
                    <a:pt x="1404" y="33"/>
                  </a:cubicBezTo>
                  <a:cubicBezTo>
                    <a:pt x="1408" y="34"/>
                    <a:pt x="1397" y="32"/>
                    <a:pt x="1414" y="35"/>
                  </a:cubicBezTo>
                  <a:cubicBezTo>
                    <a:pt x="1416" y="36"/>
                    <a:pt x="1416" y="36"/>
                    <a:pt x="1416" y="36"/>
                  </a:cubicBezTo>
                  <a:cubicBezTo>
                    <a:pt x="1423" y="38"/>
                    <a:pt x="1431" y="40"/>
                    <a:pt x="1438" y="42"/>
                  </a:cubicBezTo>
                  <a:cubicBezTo>
                    <a:pt x="1446" y="45"/>
                    <a:pt x="1454" y="47"/>
                    <a:pt x="1462" y="49"/>
                  </a:cubicBezTo>
                  <a:cubicBezTo>
                    <a:pt x="1473" y="53"/>
                    <a:pt x="1484" y="56"/>
                    <a:pt x="1496" y="60"/>
                  </a:cubicBezTo>
                  <a:cubicBezTo>
                    <a:pt x="1513" y="65"/>
                    <a:pt x="1513" y="65"/>
                    <a:pt x="1513" y="65"/>
                  </a:cubicBezTo>
                  <a:cubicBezTo>
                    <a:pt x="1521" y="68"/>
                    <a:pt x="1521" y="68"/>
                    <a:pt x="1521" y="68"/>
                  </a:cubicBezTo>
                  <a:cubicBezTo>
                    <a:pt x="1525" y="69"/>
                    <a:pt x="1525" y="69"/>
                    <a:pt x="1525" y="69"/>
                  </a:cubicBezTo>
                  <a:cubicBezTo>
                    <a:pt x="1529" y="71"/>
                    <a:pt x="1529" y="71"/>
                    <a:pt x="1529" y="71"/>
                  </a:cubicBezTo>
                  <a:cubicBezTo>
                    <a:pt x="1538" y="75"/>
                    <a:pt x="1548" y="78"/>
                    <a:pt x="1558" y="82"/>
                  </a:cubicBezTo>
                  <a:cubicBezTo>
                    <a:pt x="1567" y="86"/>
                    <a:pt x="1577" y="90"/>
                    <a:pt x="1586" y="94"/>
                  </a:cubicBezTo>
                  <a:cubicBezTo>
                    <a:pt x="1596" y="98"/>
                    <a:pt x="1605" y="102"/>
                    <a:pt x="1615" y="107"/>
                  </a:cubicBezTo>
                  <a:cubicBezTo>
                    <a:pt x="1624" y="111"/>
                    <a:pt x="1633" y="115"/>
                    <a:pt x="1642" y="120"/>
                  </a:cubicBezTo>
                  <a:cubicBezTo>
                    <a:pt x="1651" y="124"/>
                    <a:pt x="1660" y="129"/>
                    <a:pt x="1669" y="134"/>
                  </a:cubicBezTo>
                  <a:cubicBezTo>
                    <a:pt x="1682" y="141"/>
                    <a:pt x="1682" y="141"/>
                    <a:pt x="1682" y="141"/>
                  </a:cubicBezTo>
                  <a:cubicBezTo>
                    <a:pt x="1687" y="143"/>
                    <a:pt x="1691" y="146"/>
                    <a:pt x="1696" y="148"/>
                  </a:cubicBezTo>
                  <a:cubicBezTo>
                    <a:pt x="1704" y="154"/>
                    <a:pt x="1713" y="159"/>
                    <a:pt x="1721" y="164"/>
                  </a:cubicBezTo>
                  <a:cubicBezTo>
                    <a:pt x="1789" y="205"/>
                    <a:pt x="1850" y="253"/>
                    <a:pt x="1904" y="305"/>
                  </a:cubicBezTo>
                  <a:cubicBezTo>
                    <a:pt x="1957" y="357"/>
                    <a:pt x="2002" y="412"/>
                    <a:pt x="2040" y="469"/>
                  </a:cubicBezTo>
                  <a:cubicBezTo>
                    <a:pt x="2078" y="526"/>
                    <a:pt x="2109" y="584"/>
                    <a:pt x="2132" y="641"/>
                  </a:cubicBezTo>
                  <a:cubicBezTo>
                    <a:pt x="2179" y="755"/>
                    <a:pt x="2198" y="865"/>
                    <a:pt x="2200" y="961"/>
                  </a:cubicBezTo>
                  <a:cubicBezTo>
                    <a:pt x="2202" y="1057"/>
                    <a:pt x="2189" y="1137"/>
                    <a:pt x="2171" y="1200"/>
                  </a:cubicBezTo>
                  <a:cubicBezTo>
                    <a:pt x="2152" y="1263"/>
                    <a:pt x="2130" y="1308"/>
                    <a:pt x="2114" y="1338"/>
                  </a:cubicBezTo>
                  <a:cubicBezTo>
                    <a:pt x="2105" y="1353"/>
                    <a:pt x="2098" y="1364"/>
                    <a:pt x="2094" y="1371"/>
                  </a:cubicBezTo>
                  <a:cubicBezTo>
                    <a:pt x="2091" y="1375"/>
                    <a:pt x="2089" y="1378"/>
                    <a:pt x="2088" y="1380"/>
                  </a:cubicBezTo>
                  <a:cubicBezTo>
                    <a:pt x="2087" y="1382"/>
                    <a:pt x="2086" y="1382"/>
                    <a:pt x="2086" y="1382"/>
                  </a:cubicBezTo>
                  <a:cubicBezTo>
                    <a:pt x="2086" y="1382"/>
                    <a:pt x="2086" y="1381"/>
                    <a:pt x="2085" y="1379"/>
                  </a:cubicBezTo>
                  <a:cubicBezTo>
                    <a:pt x="2085" y="1377"/>
                    <a:pt x="2084" y="1374"/>
                    <a:pt x="2083" y="1370"/>
                  </a:cubicBezTo>
                  <a:cubicBezTo>
                    <a:pt x="2080" y="1361"/>
                    <a:pt x="2077" y="1349"/>
                    <a:pt x="2072" y="1333"/>
                  </a:cubicBezTo>
                  <a:cubicBezTo>
                    <a:pt x="2062" y="1302"/>
                    <a:pt x="2048" y="1257"/>
                    <a:pt x="2025" y="1205"/>
                  </a:cubicBezTo>
                  <a:cubicBezTo>
                    <a:pt x="2003" y="1153"/>
                    <a:pt x="1972" y="1094"/>
                    <a:pt x="1932" y="1035"/>
                  </a:cubicBezTo>
                  <a:cubicBezTo>
                    <a:pt x="1892" y="977"/>
                    <a:pt x="1841" y="918"/>
                    <a:pt x="1781" y="867"/>
                  </a:cubicBezTo>
                  <a:cubicBezTo>
                    <a:pt x="1721" y="816"/>
                    <a:pt x="1652" y="771"/>
                    <a:pt x="1578" y="739"/>
                  </a:cubicBezTo>
                  <a:cubicBezTo>
                    <a:pt x="1541" y="723"/>
                    <a:pt x="1503" y="711"/>
                    <a:pt x="1464" y="701"/>
                  </a:cubicBezTo>
                  <a:cubicBezTo>
                    <a:pt x="1459" y="700"/>
                    <a:pt x="1454" y="698"/>
                    <a:pt x="1449" y="697"/>
                  </a:cubicBezTo>
                  <a:cubicBezTo>
                    <a:pt x="1447" y="697"/>
                    <a:pt x="1444" y="696"/>
                    <a:pt x="1442" y="696"/>
                  </a:cubicBezTo>
                  <a:cubicBezTo>
                    <a:pt x="1434" y="694"/>
                    <a:pt x="1434" y="694"/>
                    <a:pt x="1434" y="694"/>
                  </a:cubicBezTo>
                  <a:cubicBezTo>
                    <a:pt x="1430" y="693"/>
                    <a:pt x="1425" y="692"/>
                    <a:pt x="1420" y="691"/>
                  </a:cubicBezTo>
                  <a:cubicBezTo>
                    <a:pt x="1415" y="690"/>
                    <a:pt x="1410" y="690"/>
                    <a:pt x="1405" y="689"/>
                  </a:cubicBezTo>
                  <a:cubicBezTo>
                    <a:pt x="1400" y="688"/>
                    <a:pt x="1395" y="687"/>
                    <a:pt x="1390" y="686"/>
                  </a:cubicBezTo>
                  <a:cubicBezTo>
                    <a:pt x="1385" y="686"/>
                    <a:pt x="1380" y="685"/>
                    <a:pt x="1375" y="685"/>
                  </a:cubicBezTo>
                  <a:cubicBezTo>
                    <a:pt x="1370" y="684"/>
                    <a:pt x="1365" y="683"/>
                    <a:pt x="1360" y="683"/>
                  </a:cubicBezTo>
                  <a:cubicBezTo>
                    <a:pt x="1358" y="683"/>
                    <a:pt x="1358" y="683"/>
                    <a:pt x="1358" y="683"/>
                  </a:cubicBezTo>
                  <a:cubicBezTo>
                    <a:pt x="1357" y="683"/>
                    <a:pt x="1357" y="683"/>
                    <a:pt x="1357" y="683"/>
                  </a:cubicBezTo>
                  <a:cubicBezTo>
                    <a:pt x="1354" y="683"/>
                    <a:pt x="1354" y="683"/>
                    <a:pt x="1354" y="683"/>
                  </a:cubicBezTo>
                  <a:cubicBezTo>
                    <a:pt x="1349" y="683"/>
                    <a:pt x="1349" y="683"/>
                    <a:pt x="1349" y="683"/>
                  </a:cubicBezTo>
                  <a:cubicBezTo>
                    <a:pt x="1345" y="683"/>
                    <a:pt x="1341" y="682"/>
                    <a:pt x="1338" y="682"/>
                  </a:cubicBezTo>
                  <a:cubicBezTo>
                    <a:pt x="1330" y="681"/>
                    <a:pt x="1323" y="681"/>
                    <a:pt x="1316" y="680"/>
                  </a:cubicBezTo>
                  <a:cubicBezTo>
                    <a:pt x="1308" y="679"/>
                    <a:pt x="1300" y="679"/>
                    <a:pt x="1292" y="678"/>
                  </a:cubicBezTo>
                  <a:cubicBezTo>
                    <a:pt x="1291" y="678"/>
                    <a:pt x="1291" y="678"/>
                    <a:pt x="1291" y="678"/>
                  </a:cubicBezTo>
                  <a:cubicBezTo>
                    <a:pt x="1307" y="681"/>
                    <a:pt x="1295" y="679"/>
                    <a:pt x="1298" y="679"/>
                  </a:cubicBezTo>
                  <a:cubicBezTo>
                    <a:pt x="1296" y="679"/>
                    <a:pt x="1296" y="679"/>
                    <a:pt x="1296" y="679"/>
                  </a:cubicBezTo>
                  <a:cubicBezTo>
                    <a:pt x="1292" y="679"/>
                    <a:pt x="1292" y="679"/>
                    <a:pt x="1292" y="679"/>
                  </a:cubicBezTo>
                  <a:cubicBezTo>
                    <a:pt x="1285" y="680"/>
                    <a:pt x="1285" y="680"/>
                    <a:pt x="1285" y="680"/>
                  </a:cubicBezTo>
                  <a:cubicBezTo>
                    <a:pt x="1280" y="680"/>
                    <a:pt x="1275" y="680"/>
                    <a:pt x="1270" y="680"/>
                  </a:cubicBezTo>
                  <a:cubicBezTo>
                    <a:pt x="1265" y="680"/>
                    <a:pt x="1260" y="680"/>
                    <a:pt x="1255" y="680"/>
                  </a:cubicBezTo>
                  <a:cubicBezTo>
                    <a:pt x="1250" y="681"/>
                    <a:pt x="1245" y="681"/>
                    <a:pt x="1240" y="681"/>
                  </a:cubicBezTo>
                  <a:cubicBezTo>
                    <a:pt x="1235" y="682"/>
                    <a:pt x="1230" y="682"/>
                    <a:pt x="1225" y="682"/>
                  </a:cubicBezTo>
                  <a:cubicBezTo>
                    <a:pt x="1185" y="686"/>
                    <a:pt x="1147" y="693"/>
                    <a:pt x="1109" y="703"/>
                  </a:cubicBezTo>
                  <a:cubicBezTo>
                    <a:pt x="1071" y="713"/>
                    <a:pt x="1034" y="728"/>
                    <a:pt x="999" y="744"/>
                  </a:cubicBezTo>
                  <a:cubicBezTo>
                    <a:pt x="963" y="761"/>
                    <a:pt x="929" y="781"/>
                    <a:pt x="897" y="804"/>
                  </a:cubicBezTo>
                  <a:cubicBezTo>
                    <a:pt x="833" y="850"/>
                    <a:pt x="777" y="907"/>
                    <a:pt x="733" y="971"/>
                  </a:cubicBezTo>
                  <a:cubicBezTo>
                    <a:pt x="711" y="1004"/>
                    <a:pt x="692" y="1038"/>
                    <a:pt x="675" y="1075"/>
                  </a:cubicBezTo>
                  <a:cubicBezTo>
                    <a:pt x="672" y="1083"/>
                    <a:pt x="668" y="1090"/>
                    <a:pt x="665" y="1098"/>
                  </a:cubicBezTo>
                  <a:cubicBezTo>
                    <a:pt x="662" y="1103"/>
                    <a:pt x="662" y="1103"/>
                    <a:pt x="662" y="1103"/>
                  </a:cubicBezTo>
                  <a:cubicBezTo>
                    <a:pt x="661" y="1106"/>
                    <a:pt x="661" y="1106"/>
                    <a:pt x="661" y="1106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8"/>
                    <a:pt x="660" y="1108"/>
                    <a:pt x="660" y="1108"/>
                  </a:cubicBezTo>
                  <a:cubicBezTo>
                    <a:pt x="658" y="1116"/>
                    <a:pt x="655" y="1123"/>
                    <a:pt x="653" y="1131"/>
                  </a:cubicBezTo>
                  <a:cubicBezTo>
                    <a:pt x="650" y="1142"/>
                    <a:pt x="650" y="1142"/>
                    <a:pt x="650" y="1142"/>
                  </a:cubicBezTo>
                  <a:cubicBezTo>
                    <a:pt x="648" y="1148"/>
                    <a:pt x="648" y="1148"/>
                    <a:pt x="648" y="1148"/>
                  </a:cubicBezTo>
                  <a:cubicBezTo>
                    <a:pt x="647" y="1151"/>
                    <a:pt x="647" y="1151"/>
                    <a:pt x="647" y="1151"/>
                  </a:cubicBezTo>
                  <a:cubicBezTo>
                    <a:pt x="648" y="1147"/>
                    <a:pt x="646" y="1160"/>
                    <a:pt x="648" y="1144"/>
                  </a:cubicBezTo>
                  <a:cubicBezTo>
                    <a:pt x="648" y="1145"/>
                    <a:pt x="648" y="1145"/>
                    <a:pt x="648" y="1145"/>
                  </a:cubicBezTo>
                  <a:cubicBezTo>
                    <a:pt x="647" y="1150"/>
                    <a:pt x="645" y="1154"/>
                    <a:pt x="644" y="1159"/>
                  </a:cubicBezTo>
                  <a:cubicBezTo>
                    <a:pt x="642" y="1164"/>
                    <a:pt x="641" y="1169"/>
                    <a:pt x="640" y="1174"/>
                  </a:cubicBezTo>
                  <a:cubicBezTo>
                    <a:pt x="638" y="1179"/>
                    <a:pt x="637" y="1184"/>
                    <a:pt x="636" y="1188"/>
                  </a:cubicBezTo>
                  <a:cubicBezTo>
                    <a:pt x="616" y="1266"/>
                    <a:pt x="609" y="1347"/>
                    <a:pt x="615" y="1428"/>
                  </a:cubicBezTo>
                  <a:cubicBezTo>
                    <a:pt x="621" y="1508"/>
                    <a:pt x="641" y="1588"/>
                    <a:pt x="670" y="1661"/>
                  </a:cubicBezTo>
                  <a:cubicBezTo>
                    <a:pt x="700" y="1734"/>
                    <a:pt x="739" y="1802"/>
                    <a:pt x="782" y="1859"/>
                  </a:cubicBezTo>
                  <a:cubicBezTo>
                    <a:pt x="824" y="1916"/>
                    <a:pt x="870" y="1964"/>
                    <a:pt x="912" y="2002"/>
                  </a:cubicBezTo>
                  <a:cubicBezTo>
                    <a:pt x="923" y="2011"/>
                    <a:pt x="933" y="2020"/>
                    <a:pt x="943" y="2028"/>
                  </a:cubicBezTo>
                  <a:cubicBezTo>
                    <a:pt x="953" y="2037"/>
                    <a:pt x="962" y="2044"/>
                    <a:pt x="971" y="2051"/>
                  </a:cubicBezTo>
                  <a:cubicBezTo>
                    <a:pt x="976" y="2055"/>
                    <a:pt x="980" y="2059"/>
                    <a:pt x="984" y="2062"/>
                  </a:cubicBezTo>
                  <a:cubicBezTo>
                    <a:pt x="989" y="2065"/>
                    <a:pt x="993" y="2068"/>
                    <a:pt x="996" y="2071"/>
                  </a:cubicBezTo>
                  <a:cubicBezTo>
                    <a:pt x="1004" y="2077"/>
                    <a:pt x="1012" y="2082"/>
                    <a:pt x="1018" y="2087"/>
                  </a:cubicBezTo>
                  <a:cubicBezTo>
                    <a:pt x="1032" y="2096"/>
                    <a:pt x="1043" y="2104"/>
                    <a:pt x="1050" y="2109"/>
                  </a:cubicBezTo>
                  <a:cubicBezTo>
                    <a:pt x="1053" y="2111"/>
                    <a:pt x="1056" y="2113"/>
                    <a:pt x="1058" y="2114"/>
                  </a:cubicBezTo>
                  <a:cubicBezTo>
                    <a:pt x="1060" y="2116"/>
                    <a:pt x="1060" y="2116"/>
                    <a:pt x="1060" y="2116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A8D3FD-56B0-4B0D-8079-0369E9EB7CA4}"/>
                </a:ext>
              </a:extLst>
            </p:cNvPr>
            <p:cNvSpPr/>
            <p:nvPr/>
          </p:nvSpPr>
          <p:spPr>
            <a:xfrm>
              <a:off x="6598468" y="1499105"/>
              <a:ext cx="661012" cy="6610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</p:grpSp>
    </p:spTree>
    <p:extLst>
      <p:ext uri="{BB962C8B-B14F-4D97-AF65-F5344CB8AC3E}">
        <p14:creationId xmlns:p14="http://schemas.microsoft.com/office/powerpoint/2010/main" val="16840227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0B01564-7A7A-4A48-8493-0E0049385470}"/>
              </a:ext>
            </a:extLst>
          </p:cNvPr>
          <p:cNvSpPr/>
          <p:nvPr userDrawn="1"/>
        </p:nvSpPr>
        <p:spPr>
          <a:xfrm rot="5400000">
            <a:off x="447483" y="-447481"/>
            <a:ext cx="1847237" cy="2742205"/>
          </a:xfrm>
          <a:custGeom>
            <a:avLst/>
            <a:gdLst>
              <a:gd name="connsiteX0" fmla="*/ 0 w 1847237"/>
              <a:gd name="connsiteY0" fmla="*/ 2741491 h 2741491"/>
              <a:gd name="connsiteX1" fmla="*/ 1 w 1847237"/>
              <a:gd name="connsiteY1" fmla="*/ 1255 h 2741491"/>
              <a:gd name="connsiteX2" fmla="*/ 28154 w 1847237"/>
              <a:gd name="connsiteY2" fmla="*/ 0 h 2741491"/>
              <a:gd name="connsiteX3" fmla="*/ 666044 w 1847237"/>
              <a:gd name="connsiteY3" fmla="*/ 912689 h 2741491"/>
              <a:gd name="connsiteX4" fmla="*/ 1636888 w 1847237"/>
              <a:gd name="connsiteY4" fmla="*/ 1352956 h 2741491"/>
              <a:gd name="connsiteX5" fmla="*/ 1821652 w 1847237"/>
              <a:gd name="connsiteY5" fmla="*/ 2731596 h 2741491"/>
              <a:gd name="connsiteX6" fmla="*/ 1819662 w 1847237"/>
              <a:gd name="connsiteY6" fmla="*/ 2741491 h 2741491"/>
              <a:gd name="connsiteX7" fmla="*/ 0 w 1847237"/>
              <a:gd name="connsiteY7" fmla="*/ 2741491 h 274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7237" h="2741491">
                <a:moveTo>
                  <a:pt x="0" y="2741491"/>
                </a:moveTo>
                <a:lnTo>
                  <a:pt x="1" y="1255"/>
                </a:lnTo>
                <a:lnTo>
                  <a:pt x="28154" y="0"/>
                </a:lnTo>
                <a:cubicBezTo>
                  <a:pt x="518124" y="34452"/>
                  <a:pt x="354992" y="850922"/>
                  <a:pt x="666044" y="912689"/>
                </a:cubicBezTo>
                <a:cubicBezTo>
                  <a:pt x="897354" y="1017146"/>
                  <a:pt x="1400457" y="999536"/>
                  <a:pt x="1636888" y="1352956"/>
                </a:cubicBezTo>
                <a:cubicBezTo>
                  <a:pt x="1814211" y="1618021"/>
                  <a:pt x="1891616" y="2299566"/>
                  <a:pt x="1821652" y="2731596"/>
                </a:cubicBezTo>
                <a:lnTo>
                  <a:pt x="1819662" y="2741491"/>
                </a:lnTo>
                <a:lnTo>
                  <a:pt x="0" y="2741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733C37-77C4-4975-8A16-B8B95F2A80EA}"/>
              </a:ext>
            </a:extLst>
          </p:cNvPr>
          <p:cNvGrpSpPr/>
          <p:nvPr userDrawn="1"/>
        </p:nvGrpSpPr>
        <p:grpSpPr>
          <a:xfrm>
            <a:off x="359802" y="430463"/>
            <a:ext cx="426085" cy="418958"/>
            <a:chOff x="6078537" y="908720"/>
            <a:chExt cx="1272355" cy="1251397"/>
          </a:xfrm>
          <a:solidFill>
            <a:schemeClr val="bg1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F98A06C-4E5D-4066-8257-C303FF03E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7" y="908720"/>
              <a:ext cx="1272355" cy="1231106"/>
            </a:xfrm>
            <a:custGeom>
              <a:avLst/>
              <a:gdLst>
                <a:gd name="T0" fmla="*/ 982 w 2202"/>
                <a:gd name="T1" fmla="*/ 2132 h 2137"/>
                <a:gd name="T2" fmla="*/ 861 w 2202"/>
                <a:gd name="T3" fmla="*/ 2137 h 2137"/>
                <a:gd name="T4" fmla="*/ 212 w 2202"/>
                <a:gd name="T5" fmla="*/ 1777 h 2137"/>
                <a:gd name="T6" fmla="*/ 0 w 2202"/>
                <a:gd name="T7" fmla="*/ 1134 h 2137"/>
                <a:gd name="T8" fmla="*/ 4 w 2202"/>
                <a:gd name="T9" fmla="*/ 1039 h 2137"/>
                <a:gd name="T10" fmla="*/ 6 w 2202"/>
                <a:gd name="T11" fmla="*/ 1025 h 2137"/>
                <a:gd name="T12" fmla="*/ 10 w 2202"/>
                <a:gd name="T13" fmla="*/ 983 h 2137"/>
                <a:gd name="T14" fmla="*/ 20 w 2202"/>
                <a:gd name="T15" fmla="*/ 930 h 2137"/>
                <a:gd name="T16" fmla="*/ 23 w 2202"/>
                <a:gd name="T17" fmla="*/ 912 h 2137"/>
                <a:gd name="T18" fmla="*/ 478 w 2202"/>
                <a:gd name="T19" fmla="*/ 218 h 2137"/>
                <a:gd name="T20" fmla="*/ 1249 w 2202"/>
                <a:gd name="T21" fmla="*/ 8 h 2137"/>
                <a:gd name="T22" fmla="*/ 1345 w 2202"/>
                <a:gd name="T23" fmla="*/ 21 h 2137"/>
                <a:gd name="T24" fmla="*/ 1400 w 2202"/>
                <a:gd name="T25" fmla="*/ 32 h 2137"/>
                <a:gd name="T26" fmla="*/ 1416 w 2202"/>
                <a:gd name="T27" fmla="*/ 36 h 2137"/>
                <a:gd name="T28" fmla="*/ 1496 w 2202"/>
                <a:gd name="T29" fmla="*/ 60 h 2137"/>
                <a:gd name="T30" fmla="*/ 1525 w 2202"/>
                <a:gd name="T31" fmla="*/ 69 h 2137"/>
                <a:gd name="T32" fmla="*/ 1586 w 2202"/>
                <a:gd name="T33" fmla="*/ 94 h 2137"/>
                <a:gd name="T34" fmla="*/ 1669 w 2202"/>
                <a:gd name="T35" fmla="*/ 134 h 2137"/>
                <a:gd name="T36" fmla="*/ 1721 w 2202"/>
                <a:gd name="T37" fmla="*/ 164 h 2137"/>
                <a:gd name="T38" fmla="*/ 2132 w 2202"/>
                <a:gd name="T39" fmla="*/ 641 h 2137"/>
                <a:gd name="T40" fmla="*/ 2114 w 2202"/>
                <a:gd name="T41" fmla="*/ 1338 h 2137"/>
                <a:gd name="T42" fmla="*/ 2086 w 2202"/>
                <a:gd name="T43" fmla="*/ 1382 h 2137"/>
                <a:gd name="T44" fmla="*/ 2072 w 2202"/>
                <a:gd name="T45" fmla="*/ 1333 h 2137"/>
                <a:gd name="T46" fmla="*/ 1781 w 2202"/>
                <a:gd name="T47" fmla="*/ 867 h 2137"/>
                <a:gd name="T48" fmla="*/ 1449 w 2202"/>
                <a:gd name="T49" fmla="*/ 697 h 2137"/>
                <a:gd name="T50" fmla="*/ 1420 w 2202"/>
                <a:gd name="T51" fmla="*/ 691 h 2137"/>
                <a:gd name="T52" fmla="*/ 1375 w 2202"/>
                <a:gd name="T53" fmla="*/ 685 h 2137"/>
                <a:gd name="T54" fmla="*/ 1357 w 2202"/>
                <a:gd name="T55" fmla="*/ 683 h 2137"/>
                <a:gd name="T56" fmla="*/ 1338 w 2202"/>
                <a:gd name="T57" fmla="*/ 682 h 2137"/>
                <a:gd name="T58" fmla="*/ 1291 w 2202"/>
                <a:gd name="T59" fmla="*/ 678 h 2137"/>
                <a:gd name="T60" fmla="*/ 1292 w 2202"/>
                <a:gd name="T61" fmla="*/ 679 h 2137"/>
                <a:gd name="T62" fmla="*/ 1255 w 2202"/>
                <a:gd name="T63" fmla="*/ 680 h 2137"/>
                <a:gd name="T64" fmla="*/ 1109 w 2202"/>
                <a:gd name="T65" fmla="*/ 703 h 2137"/>
                <a:gd name="T66" fmla="*/ 733 w 2202"/>
                <a:gd name="T67" fmla="*/ 971 h 2137"/>
                <a:gd name="T68" fmla="*/ 662 w 2202"/>
                <a:gd name="T69" fmla="*/ 1103 h 2137"/>
                <a:gd name="T70" fmla="*/ 660 w 2202"/>
                <a:gd name="T71" fmla="*/ 1107 h 2137"/>
                <a:gd name="T72" fmla="*/ 650 w 2202"/>
                <a:gd name="T73" fmla="*/ 1142 h 2137"/>
                <a:gd name="T74" fmla="*/ 648 w 2202"/>
                <a:gd name="T75" fmla="*/ 1144 h 2137"/>
                <a:gd name="T76" fmla="*/ 640 w 2202"/>
                <a:gd name="T77" fmla="*/ 1174 h 2137"/>
                <a:gd name="T78" fmla="*/ 670 w 2202"/>
                <a:gd name="T79" fmla="*/ 1661 h 2137"/>
                <a:gd name="T80" fmla="*/ 943 w 2202"/>
                <a:gd name="T81" fmla="*/ 2028 h 2137"/>
                <a:gd name="T82" fmla="*/ 996 w 2202"/>
                <a:gd name="T83" fmla="*/ 2071 h 2137"/>
                <a:gd name="T84" fmla="*/ 1058 w 2202"/>
                <a:gd name="T85" fmla="*/ 2114 h 2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02" h="2137">
                  <a:moveTo>
                    <a:pt x="1060" y="2116"/>
                  </a:moveTo>
                  <a:cubicBezTo>
                    <a:pt x="1060" y="2116"/>
                    <a:pt x="1043" y="2121"/>
                    <a:pt x="1010" y="2128"/>
                  </a:cubicBezTo>
                  <a:cubicBezTo>
                    <a:pt x="1002" y="2129"/>
                    <a:pt x="992" y="2131"/>
                    <a:pt x="982" y="2132"/>
                  </a:cubicBezTo>
                  <a:cubicBezTo>
                    <a:pt x="971" y="2133"/>
                    <a:pt x="959" y="2135"/>
                    <a:pt x="947" y="2135"/>
                  </a:cubicBezTo>
                  <a:cubicBezTo>
                    <a:pt x="935" y="2136"/>
                    <a:pt x="921" y="2137"/>
                    <a:pt x="907" y="2137"/>
                  </a:cubicBezTo>
                  <a:cubicBezTo>
                    <a:pt x="892" y="2137"/>
                    <a:pt x="877" y="2137"/>
                    <a:pt x="861" y="2137"/>
                  </a:cubicBezTo>
                  <a:cubicBezTo>
                    <a:pt x="795" y="2134"/>
                    <a:pt x="715" y="2120"/>
                    <a:pt x="625" y="2087"/>
                  </a:cubicBezTo>
                  <a:cubicBezTo>
                    <a:pt x="536" y="2055"/>
                    <a:pt x="438" y="2000"/>
                    <a:pt x="344" y="1920"/>
                  </a:cubicBezTo>
                  <a:cubicBezTo>
                    <a:pt x="298" y="1879"/>
                    <a:pt x="253" y="1831"/>
                    <a:pt x="212" y="1777"/>
                  </a:cubicBezTo>
                  <a:cubicBezTo>
                    <a:pt x="170" y="1723"/>
                    <a:pt x="133" y="1662"/>
                    <a:pt x="101" y="1595"/>
                  </a:cubicBezTo>
                  <a:cubicBezTo>
                    <a:pt x="69" y="1528"/>
                    <a:pt x="43" y="1455"/>
                    <a:pt x="26" y="1377"/>
                  </a:cubicBezTo>
                  <a:cubicBezTo>
                    <a:pt x="9" y="1299"/>
                    <a:pt x="0" y="1217"/>
                    <a:pt x="0" y="1134"/>
                  </a:cubicBezTo>
                  <a:cubicBezTo>
                    <a:pt x="0" y="1123"/>
                    <a:pt x="0" y="1113"/>
                    <a:pt x="0" y="1102"/>
                  </a:cubicBezTo>
                  <a:cubicBezTo>
                    <a:pt x="1" y="1092"/>
                    <a:pt x="2" y="1081"/>
                    <a:pt x="2" y="1071"/>
                  </a:cubicBezTo>
                  <a:cubicBezTo>
                    <a:pt x="3" y="1060"/>
                    <a:pt x="4" y="1050"/>
                    <a:pt x="4" y="1039"/>
                  </a:cubicBezTo>
                  <a:cubicBezTo>
                    <a:pt x="5" y="1037"/>
                    <a:pt x="5" y="1037"/>
                    <a:pt x="5" y="1037"/>
                  </a:cubicBezTo>
                  <a:cubicBezTo>
                    <a:pt x="7" y="1020"/>
                    <a:pt x="5" y="1032"/>
                    <a:pt x="6" y="1027"/>
                  </a:cubicBezTo>
                  <a:cubicBezTo>
                    <a:pt x="6" y="1025"/>
                    <a:pt x="6" y="1025"/>
                    <a:pt x="6" y="1025"/>
                  </a:cubicBezTo>
                  <a:cubicBezTo>
                    <a:pt x="7" y="1019"/>
                    <a:pt x="7" y="1019"/>
                    <a:pt x="7" y="1019"/>
                  </a:cubicBezTo>
                  <a:cubicBezTo>
                    <a:pt x="8" y="1007"/>
                    <a:pt x="8" y="1007"/>
                    <a:pt x="8" y="1007"/>
                  </a:cubicBezTo>
                  <a:cubicBezTo>
                    <a:pt x="9" y="999"/>
                    <a:pt x="10" y="991"/>
                    <a:pt x="10" y="983"/>
                  </a:cubicBezTo>
                  <a:cubicBezTo>
                    <a:pt x="13" y="966"/>
                    <a:pt x="13" y="966"/>
                    <a:pt x="13" y="966"/>
                  </a:cubicBezTo>
                  <a:cubicBezTo>
                    <a:pt x="17" y="948"/>
                    <a:pt x="17" y="948"/>
                    <a:pt x="17" y="948"/>
                  </a:cubicBezTo>
                  <a:cubicBezTo>
                    <a:pt x="20" y="930"/>
                    <a:pt x="20" y="930"/>
                    <a:pt x="20" y="930"/>
                  </a:cubicBezTo>
                  <a:cubicBezTo>
                    <a:pt x="22" y="920"/>
                    <a:pt x="22" y="920"/>
                    <a:pt x="22" y="920"/>
                  </a:cubicBezTo>
                  <a:cubicBezTo>
                    <a:pt x="23" y="916"/>
                    <a:pt x="23" y="916"/>
                    <a:pt x="23" y="916"/>
                  </a:cubicBezTo>
                  <a:cubicBezTo>
                    <a:pt x="23" y="914"/>
                    <a:pt x="23" y="913"/>
                    <a:pt x="23" y="912"/>
                  </a:cubicBezTo>
                  <a:cubicBezTo>
                    <a:pt x="26" y="901"/>
                    <a:pt x="28" y="890"/>
                    <a:pt x="31" y="880"/>
                  </a:cubicBezTo>
                  <a:cubicBezTo>
                    <a:pt x="51" y="795"/>
                    <a:pt x="82" y="710"/>
                    <a:pt x="123" y="630"/>
                  </a:cubicBezTo>
                  <a:cubicBezTo>
                    <a:pt x="205" y="469"/>
                    <a:pt x="329" y="326"/>
                    <a:pt x="478" y="218"/>
                  </a:cubicBezTo>
                  <a:cubicBezTo>
                    <a:pt x="553" y="165"/>
                    <a:pt x="634" y="120"/>
                    <a:pt x="719" y="86"/>
                  </a:cubicBezTo>
                  <a:cubicBezTo>
                    <a:pt x="804" y="52"/>
                    <a:pt x="893" y="27"/>
                    <a:pt x="982" y="15"/>
                  </a:cubicBezTo>
                  <a:cubicBezTo>
                    <a:pt x="1072" y="2"/>
                    <a:pt x="1162" y="0"/>
                    <a:pt x="1249" y="8"/>
                  </a:cubicBezTo>
                  <a:cubicBezTo>
                    <a:pt x="1259" y="9"/>
                    <a:pt x="1270" y="10"/>
                    <a:pt x="1281" y="11"/>
                  </a:cubicBezTo>
                  <a:cubicBezTo>
                    <a:pt x="1292" y="13"/>
                    <a:pt x="1303" y="14"/>
                    <a:pt x="1313" y="16"/>
                  </a:cubicBezTo>
                  <a:cubicBezTo>
                    <a:pt x="1324" y="17"/>
                    <a:pt x="1335" y="19"/>
                    <a:pt x="1345" y="21"/>
                  </a:cubicBezTo>
                  <a:cubicBezTo>
                    <a:pt x="1356" y="23"/>
                    <a:pt x="1366" y="25"/>
                    <a:pt x="1377" y="27"/>
                  </a:cubicBezTo>
                  <a:cubicBezTo>
                    <a:pt x="1392" y="31"/>
                    <a:pt x="1392" y="31"/>
                    <a:pt x="1392" y="31"/>
                  </a:cubicBezTo>
                  <a:cubicBezTo>
                    <a:pt x="1400" y="32"/>
                    <a:pt x="1400" y="32"/>
                    <a:pt x="1400" y="32"/>
                  </a:cubicBezTo>
                  <a:cubicBezTo>
                    <a:pt x="1404" y="33"/>
                    <a:pt x="1404" y="33"/>
                    <a:pt x="1404" y="33"/>
                  </a:cubicBezTo>
                  <a:cubicBezTo>
                    <a:pt x="1408" y="34"/>
                    <a:pt x="1397" y="32"/>
                    <a:pt x="1414" y="35"/>
                  </a:cubicBezTo>
                  <a:cubicBezTo>
                    <a:pt x="1416" y="36"/>
                    <a:pt x="1416" y="36"/>
                    <a:pt x="1416" y="36"/>
                  </a:cubicBezTo>
                  <a:cubicBezTo>
                    <a:pt x="1423" y="38"/>
                    <a:pt x="1431" y="40"/>
                    <a:pt x="1438" y="42"/>
                  </a:cubicBezTo>
                  <a:cubicBezTo>
                    <a:pt x="1446" y="45"/>
                    <a:pt x="1454" y="47"/>
                    <a:pt x="1462" y="49"/>
                  </a:cubicBezTo>
                  <a:cubicBezTo>
                    <a:pt x="1473" y="53"/>
                    <a:pt x="1484" y="56"/>
                    <a:pt x="1496" y="60"/>
                  </a:cubicBezTo>
                  <a:cubicBezTo>
                    <a:pt x="1513" y="65"/>
                    <a:pt x="1513" y="65"/>
                    <a:pt x="1513" y="65"/>
                  </a:cubicBezTo>
                  <a:cubicBezTo>
                    <a:pt x="1521" y="68"/>
                    <a:pt x="1521" y="68"/>
                    <a:pt x="1521" y="68"/>
                  </a:cubicBezTo>
                  <a:cubicBezTo>
                    <a:pt x="1525" y="69"/>
                    <a:pt x="1525" y="69"/>
                    <a:pt x="1525" y="69"/>
                  </a:cubicBezTo>
                  <a:cubicBezTo>
                    <a:pt x="1529" y="71"/>
                    <a:pt x="1529" y="71"/>
                    <a:pt x="1529" y="71"/>
                  </a:cubicBezTo>
                  <a:cubicBezTo>
                    <a:pt x="1538" y="75"/>
                    <a:pt x="1548" y="78"/>
                    <a:pt x="1558" y="82"/>
                  </a:cubicBezTo>
                  <a:cubicBezTo>
                    <a:pt x="1567" y="86"/>
                    <a:pt x="1577" y="90"/>
                    <a:pt x="1586" y="94"/>
                  </a:cubicBezTo>
                  <a:cubicBezTo>
                    <a:pt x="1596" y="98"/>
                    <a:pt x="1605" y="102"/>
                    <a:pt x="1615" y="107"/>
                  </a:cubicBezTo>
                  <a:cubicBezTo>
                    <a:pt x="1624" y="111"/>
                    <a:pt x="1633" y="115"/>
                    <a:pt x="1642" y="120"/>
                  </a:cubicBezTo>
                  <a:cubicBezTo>
                    <a:pt x="1651" y="124"/>
                    <a:pt x="1660" y="129"/>
                    <a:pt x="1669" y="134"/>
                  </a:cubicBezTo>
                  <a:cubicBezTo>
                    <a:pt x="1682" y="141"/>
                    <a:pt x="1682" y="141"/>
                    <a:pt x="1682" y="141"/>
                  </a:cubicBezTo>
                  <a:cubicBezTo>
                    <a:pt x="1687" y="143"/>
                    <a:pt x="1691" y="146"/>
                    <a:pt x="1696" y="148"/>
                  </a:cubicBezTo>
                  <a:cubicBezTo>
                    <a:pt x="1704" y="154"/>
                    <a:pt x="1713" y="159"/>
                    <a:pt x="1721" y="164"/>
                  </a:cubicBezTo>
                  <a:cubicBezTo>
                    <a:pt x="1789" y="205"/>
                    <a:pt x="1850" y="253"/>
                    <a:pt x="1904" y="305"/>
                  </a:cubicBezTo>
                  <a:cubicBezTo>
                    <a:pt x="1957" y="357"/>
                    <a:pt x="2002" y="412"/>
                    <a:pt x="2040" y="469"/>
                  </a:cubicBezTo>
                  <a:cubicBezTo>
                    <a:pt x="2078" y="526"/>
                    <a:pt x="2109" y="584"/>
                    <a:pt x="2132" y="641"/>
                  </a:cubicBezTo>
                  <a:cubicBezTo>
                    <a:pt x="2179" y="755"/>
                    <a:pt x="2198" y="865"/>
                    <a:pt x="2200" y="961"/>
                  </a:cubicBezTo>
                  <a:cubicBezTo>
                    <a:pt x="2202" y="1057"/>
                    <a:pt x="2189" y="1137"/>
                    <a:pt x="2171" y="1200"/>
                  </a:cubicBezTo>
                  <a:cubicBezTo>
                    <a:pt x="2152" y="1263"/>
                    <a:pt x="2130" y="1308"/>
                    <a:pt x="2114" y="1338"/>
                  </a:cubicBezTo>
                  <a:cubicBezTo>
                    <a:pt x="2105" y="1353"/>
                    <a:pt x="2098" y="1364"/>
                    <a:pt x="2094" y="1371"/>
                  </a:cubicBezTo>
                  <a:cubicBezTo>
                    <a:pt x="2091" y="1375"/>
                    <a:pt x="2089" y="1378"/>
                    <a:pt x="2088" y="1380"/>
                  </a:cubicBezTo>
                  <a:cubicBezTo>
                    <a:pt x="2087" y="1382"/>
                    <a:pt x="2086" y="1382"/>
                    <a:pt x="2086" y="1382"/>
                  </a:cubicBezTo>
                  <a:cubicBezTo>
                    <a:pt x="2086" y="1382"/>
                    <a:pt x="2086" y="1381"/>
                    <a:pt x="2085" y="1379"/>
                  </a:cubicBezTo>
                  <a:cubicBezTo>
                    <a:pt x="2085" y="1377"/>
                    <a:pt x="2084" y="1374"/>
                    <a:pt x="2083" y="1370"/>
                  </a:cubicBezTo>
                  <a:cubicBezTo>
                    <a:pt x="2080" y="1361"/>
                    <a:pt x="2077" y="1349"/>
                    <a:pt x="2072" y="1333"/>
                  </a:cubicBezTo>
                  <a:cubicBezTo>
                    <a:pt x="2062" y="1302"/>
                    <a:pt x="2048" y="1257"/>
                    <a:pt x="2025" y="1205"/>
                  </a:cubicBezTo>
                  <a:cubicBezTo>
                    <a:pt x="2003" y="1153"/>
                    <a:pt x="1972" y="1094"/>
                    <a:pt x="1932" y="1035"/>
                  </a:cubicBezTo>
                  <a:cubicBezTo>
                    <a:pt x="1892" y="977"/>
                    <a:pt x="1841" y="918"/>
                    <a:pt x="1781" y="867"/>
                  </a:cubicBezTo>
                  <a:cubicBezTo>
                    <a:pt x="1721" y="816"/>
                    <a:pt x="1652" y="771"/>
                    <a:pt x="1578" y="739"/>
                  </a:cubicBezTo>
                  <a:cubicBezTo>
                    <a:pt x="1541" y="723"/>
                    <a:pt x="1503" y="711"/>
                    <a:pt x="1464" y="701"/>
                  </a:cubicBezTo>
                  <a:cubicBezTo>
                    <a:pt x="1459" y="700"/>
                    <a:pt x="1454" y="698"/>
                    <a:pt x="1449" y="697"/>
                  </a:cubicBezTo>
                  <a:cubicBezTo>
                    <a:pt x="1447" y="697"/>
                    <a:pt x="1444" y="696"/>
                    <a:pt x="1442" y="696"/>
                  </a:cubicBezTo>
                  <a:cubicBezTo>
                    <a:pt x="1434" y="694"/>
                    <a:pt x="1434" y="694"/>
                    <a:pt x="1434" y="694"/>
                  </a:cubicBezTo>
                  <a:cubicBezTo>
                    <a:pt x="1430" y="693"/>
                    <a:pt x="1425" y="692"/>
                    <a:pt x="1420" y="691"/>
                  </a:cubicBezTo>
                  <a:cubicBezTo>
                    <a:pt x="1415" y="690"/>
                    <a:pt x="1410" y="690"/>
                    <a:pt x="1405" y="689"/>
                  </a:cubicBezTo>
                  <a:cubicBezTo>
                    <a:pt x="1400" y="688"/>
                    <a:pt x="1395" y="687"/>
                    <a:pt x="1390" y="686"/>
                  </a:cubicBezTo>
                  <a:cubicBezTo>
                    <a:pt x="1385" y="686"/>
                    <a:pt x="1380" y="685"/>
                    <a:pt x="1375" y="685"/>
                  </a:cubicBezTo>
                  <a:cubicBezTo>
                    <a:pt x="1370" y="684"/>
                    <a:pt x="1365" y="683"/>
                    <a:pt x="1360" y="683"/>
                  </a:cubicBezTo>
                  <a:cubicBezTo>
                    <a:pt x="1358" y="683"/>
                    <a:pt x="1358" y="683"/>
                    <a:pt x="1358" y="683"/>
                  </a:cubicBezTo>
                  <a:cubicBezTo>
                    <a:pt x="1357" y="683"/>
                    <a:pt x="1357" y="683"/>
                    <a:pt x="1357" y="683"/>
                  </a:cubicBezTo>
                  <a:cubicBezTo>
                    <a:pt x="1354" y="683"/>
                    <a:pt x="1354" y="683"/>
                    <a:pt x="1354" y="683"/>
                  </a:cubicBezTo>
                  <a:cubicBezTo>
                    <a:pt x="1349" y="683"/>
                    <a:pt x="1349" y="683"/>
                    <a:pt x="1349" y="683"/>
                  </a:cubicBezTo>
                  <a:cubicBezTo>
                    <a:pt x="1345" y="683"/>
                    <a:pt x="1341" y="682"/>
                    <a:pt x="1338" y="682"/>
                  </a:cubicBezTo>
                  <a:cubicBezTo>
                    <a:pt x="1330" y="681"/>
                    <a:pt x="1323" y="681"/>
                    <a:pt x="1316" y="680"/>
                  </a:cubicBezTo>
                  <a:cubicBezTo>
                    <a:pt x="1308" y="679"/>
                    <a:pt x="1300" y="679"/>
                    <a:pt x="1292" y="678"/>
                  </a:cubicBezTo>
                  <a:cubicBezTo>
                    <a:pt x="1291" y="678"/>
                    <a:pt x="1291" y="678"/>
                    <a:pt x="1291" y="678"/>
                  </a:cubicBezTo>
                  <a:cubicBezTo>
                    <a:pt x="1307" y="681"/>
                    <a:pt x="1295" y="679"/>
                    <a:pt x="1298" y="679"/>
                  </a:cubicBezTo>
                  <a:cubicBezTo>
                    <a:pt x="1296" y="679"/>
                    <a:pt x="1296" y="679"/>
                    <a:pt x="1296" y="679"/>
                  </a:cubicBezTo>
                  <a:cubicBezTo>
                    <a:pt x="1292" y="679"/>
                    <a:pt x="1292" y="679"/>
                    <a:pt x="1292" y="679"/>
                  </a:cubicBezTo>
                  <a:cubicBezTo>
                    <a:pt x="1285" y="680"/>
                    <a:pt x="1285" y="680"/>
                    <a:pt x="1285" y="680"/>
                  </a:cubicBezTo>
                  <a:cubicBezTo>
                    <a:pt x="1280" y="680"/>
                    <a:pt x="1275" y="680"/>
                    <a:pt x="1270" y="680"/>
                  </a:cubicBezTo>
                  <a:cubicBezTo>
                    <a:pt x="1265" y="680"/>
                    <a:pt x="1260" y="680"/>
                    <a:pt x="1255" y="680"/>
                  </a:cubicBezTo>
                  <a:cubicBezTo>
                    <a:pt x="1250" y="681"/>
                    <a:pt x="1245" y="681"/>
                    <a:pt x="1240" y="681"/>
                  </a:cubicBezTo>
                  <a:cubicBezTo>
                    <a:pt x="1235" y="682"/>
                    <a:pt x="1230" y="682"/>
                    <a:pt x="1225" y="682"/>
                  </a:cubicBezTo>
                  <a:cubicBezTo>
                    <a:pt x="1185" y="686"/>
                    <a:pt x="1147" y="693"/>
                    <a:pt x="1109" y="703"/>
                  </a:cubicBezTo>
                  <a:cubicBezTo>
                    <a:pt x="1071" y="713"/>
                    <a:pt x="1034" y="728"/>
                    <a:pt x="999" y="744"/>
                  </a:cubicBezTo>
                  <a:cubicBezTo>
                    <a:pt x="963" y="761"/>
                    <a:pt x="929" y="781"/>
                    <a:pt x="897" y="804"/>
                  </a:cubicBezTo>
                  <a:cubicBezTo>
                    <a:pt x="833" y="850"/>
                    <a:pt x="777" y="907"/>
                    <a:pt x="733" y="971"/>
                  </a:cubicBezTo>
                  <a:cubicBezTo>
                    <a:pt x="711" y="1004"/>
                    <a:pt x="692" y="1038"/>
                    <a:pt x="675" y="1075"/>
                  </a:cubicBezTo>
                  <a:cubicBezTo>
                    <a:pt x="672" y="1083"/>
                    <a:pt x="668" y="1090"/>
                    <a:pt x="665" y="1098"/>
                  </a:cubicBezTo>
                  <a:cubicBezTo>
                    <a:pt x="662" y="1103"/>
                    <a:pt x="662" y="1103"/>
                    <a:pt x="662" y="1103"/>
                  </a:cubicBezTo>
                  <a:cubicBezTo>
                    <a:pt x="661" y="1106"/>
                    <a:pt x="661" y="1106"/>
                    <a:pt x="661" y="1106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8"/>
                    <a:pt x="660" y="1108"/>
                    <a:pt x="660" y="1108"/>
                  </a:cubicBezTo>
                  <a:cubicBezTo>
                    <a:pt x="658" y="1116"/>
                    <a:pt x="655" y="1123"/>
                    <a:pt x="653" y="1131"/>
                  </a:cubicBezTo>
                  <a:cubicBezTo>
                    <a:pt x="650" y="1142"/>
                    <a:pt x="650" y="1142"/>
                    <a:pt x="650" y="1142"/>
                  </a:cubicBezTo>
                  <a:cubicBezTo>
                    <a:pt x="648" y="1148"/>
                    <a:pt x="648" y="1148"/>
                    <a:pt x="648" y="1148"/>
                  </a:cubicBezTo>
                  <a:cubicBezTo>
                    <a:pt x="647" y="1151"/>
                    <a:pt x="647" y="1151"/>
                    <a:pt x="647" y="1151"/>
                  </a:cubicBezTo>
                  <a:cubicBezTo>
                    <a:pt x="648" y="1147"/>
                    <a:pt x="646" y="1160"/>
                    <a:pt x="648" y="1144"/>
                  </a:cubicBezTo>
                  <a:cubicBezTo>
                    <a:pt x="648" y="1145"/>
                    <a:pt x="648" y="1145"/>
                    <a:pt x="648" y="1145"/>
                  </a:cubicBezTo>
                  <a:cubicBezTo>
                    <a:pt x="647" y="1150"/>
                    <a:pt x="645" y="1154"/>
                    <a:pt x="644" y="1159"/>
                  </a:cubicBezTo>
                  <a:cubicBezTo>
                    <a:pt x="642" y="1164"/>
                    <a:pt x="641" y="1169"/>
                    <a:pt x="640" y="1174"/>
                  </a:cubicBezTo>
                  <a:cubicBezTo>
                    <a:pt x="638" y="1179"/>
                    <a:pt x="637" y="1184"/>
                    <a:pt x="636" y="1188"/>
                  </a:cubicBezTo>
                  <a:cubicBezTo>
                    <a:pt x="616" y="1266"/>
                    <a:pt x="609" y="1347"/>
                    <a:pt x="615" y="1428"/>
                  </a:cubicBezTo>
                  <a:cubicBezTo>
                    <a:pt x="621" y="1508"/>
                    <a:pt x="641" y="1588"/>
                    <a:pt x="670" y="1661"/>
                  </a:cubicBezTo>
                  <a:cubicBezTo>
                    <a:pt x="700" y="1734"/>
                    <a:pt x="739" y="1802"/>
                    <a:pt x="782" y="1859"/>
                  </a:cubicBezTo>
                  <a:cubicBezTo>
                    <a:pt x="824" y="1916"/>
                    <a:pt x="870" y="1964"/>
                    <a:pt x="912" y="2002"/>
                  </a:cubicBezTo>
                  <a:cubicBezTo>
                    <a:pt x="923" y="2011"/>
                    <a:pt x="933" y="2020"/>
                    <a:pt x="943" y="2028"/>
                  </a:cubicBezTo>
                  <a:cubicBezTo>
                    <a:pt x="953" y="2037"/>
                    <a:pt x="962" y="2044"/>
                    <a:pt x="971" y="2051"/>
                  </a:cubicBezTo>
                  <a:cubicBezTo>
                    <a:pt x="976" y="2055"/>
                    <a:pt x="980" y="2059"/>
                    <a:pt x="984" y="2062"/>
                  </a:cubicBezTo>
                  <a:cubicBezTo>
                    <a:pt x="989" y="2065"/>
                    <a:pt x="993" y="2068"/>
                    <a:pt x="996" y="2071"/>
                  </a:cubicBezTo>
                  <a:cubicBezTo>
                    <a:pt x="1004" y="2077"/>
                    <a:pt x="1012" y="2082"/>
                    <a:pt x="1018" y="2087"/>
                  </a:cubicBezTo>
                  <a:cubicBezTo>
                    <a:pt x="1032" y="2096"/>
                    <a:pt x="1043" y="2104"/>
                    <a:pt x="1050" y="2109"/>
                  </a:cubicBezTo>
                  <a:cubicBezTo>
                    <a:pt x="1053" y="2111"/>
                    <a:pt x="1056" y="2113"/>
                    <a:pt x="1058" y="2114"/>
                  </a:cubicBezTo>
                  <a:cubicBezTo>
                    <a:pt x="1060" y="2116"/>
                    <a:pt x="1060" y="2116"/>
                    <a:pt x="1060" y="2116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E9BE5B4-729B-4258-A0C6-94469CC57706}"/>
                </a:ext>
              </a:extLst>
            </p:cNvPr>
            <p:cNvSpPr/>
            <p:nvPr/>
          </p:nvSpPr>
          <p:spPr>
            <a:xfrm>
              <a:off x="6598468" y="1499105"/>
              <a:ext cx="661012" cy="6610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180" y="274640"/>
            <a:ext cx="10384220" cy="711081"/>
          </a:xfrm>
        </p:spPr>
        <p:txBody>
          <a:bodyPr>
            <a:no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58A6222-F59B-4E0D-B1BB-3683C6826A1E}"/>
              </a:ext>
            </a:extLst>
          </p:cNvPr>
          <p:cNvSpPr/>
          <p:nvPr userDrawn="1"/>
        </p:nvSpPr>
        <p:spPr>
          <a:xfrm>
            <a:off x="0" y="5610580"/>
            <a:ext cx="1022731" cy="1247421"/>
          </a:xfrm>
          <a:custGeom>
            <a:avLst/>
            <a:gdLst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  <a:gd name="connsiteX4" fmla="*/ 0 w 1022465"/>
              <a:gd name="connsiteY4" fmla="*/ 0 h 737567"/>
              <a:gd name="connsiteX0" fmla="*/ 10820 w 1033285"/>
              <a:gd name="connsiteY0" fmla="*/ 0 h 737567"/>
              <a:gd name="connsiteX1" fmla="*/ 1033285 w 1033285"/>
              <a:gd name="connsiteY1" fmla="*/ 0 h 737567"/>
              <a:gd name="connsiteX2" fmla="*/ 1033285 w 1033285"/>
              <a:gd name="connsiteY2" fmla="*/ 737567 h 737567"/>
              <a:gd name="connsiteX3" fmla="*/ 10820 w 1033285"/>
              <a:gd name="connsiteY3" fmla="*/ 737567 h 737567"/>
              <a:gd name="connsiteX4" fmla="*/ 0 w 1033285"/>
              <a:gd name="connsiteY4" fmla="*/ 345655 h 737567"/>
              <a:gd name="connsiteX5" fmla="*/ 10820 w 1033285"/>
              <a:gd name="connsiteY5" fmla="*/ 0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5" fmla="*/ 91440 w 1033285"/>
              <a:gd name="connsiteY5" fmla="*/ 437095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2465" h="737567">
                <a:moveTo>
                  <a:pt x="0" y="0"/>
                </a:moveTo>
                <a:lnTo>
                  <a:pt x="1022465" y="0"/>
                </a:lnTo>
                <a:lnTo>
                  <a:pt x="1022465" y="737567"/>
                </a:lnTo>
                <a:lnTo>
                  <a:pt x="0" y="737567"/>
                </a:lnTo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DCC2190-2523-4D93-BEA1-7F4291A0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181" y="6400799"/>
            <a:ext cx="3860800" cy="365125"/>
          </a:xfrm>
        </p:spPr>
        <p:txBody>
          <a:bodyPr/>
          <a:lstStyle>
            <a:lvl1pPr algn="l">
              <a:defRPr sz="1400" b="1">
                <a:solidFill>
                  <a:schemeClr val="accent4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863E583-229D-4184-95B0-BA45F3BF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79" y="5610579"/>
            <a:ext cx="904952" cy="731850"/>
          </a:xfrm>
        </p:spPr>
        <p:txBody>
          <a:bodyPr/>
          <a:lstStyle>
            <a:lvl1pPr algn="l">
              <a:defRPr sz="4000" b="1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246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0B01564-7A7A-4A48-8493-0E0049385470}"/>
              </a:ext>
            </a:extLst>
          </p:cNvPr>
          <p:cNvSpPr/>
          <p:nvPr userDrawn="1"/>
        </p:nvSpPr>
        <p:spPr>
          <a:xfrm rot="5400000">
            <a:off x="447483" y="-447481"/>
            <a:ext cx="1847237" cy="2742205"/>
          </a:xfrm>
          <a:custGeom>
            <a:avLst/>
            <a:gdLst>
              <a:gd name="connsiteX0" fmla="*/ 0 w 1847237"/>
              <a:gd name="connsiteY0" fmla="*/ 2741491 h 2741491"/>
              <a:gd name="connsiteX1" fmla="*/ 1 w 1847237"/>
              <a:gd name="connsiteY1" fmla="*/ 1255 h 2741491"/>
              <a:gd name="connsiteX2" fmla="*/ 28154 w 1847237"/>
              <a:gd name="connsiteY2" fmla="*/ 0 h 2741491"/>
              <a:gd name="connsiteX3" fmla="*/ 666044 w 1847237"/>
              <a:gd name="connsiteY3" fmla="*/ 912689 h 2741491"/>
              <a:gd name="connsiteX4" fmla="*/ 1636888 w 1847237"/>
              <a:gd name="connsiteY4" fmla="*/ 1352956 h 2741491"/>
              <a:gd name="connsiteX5" fmla="*/ 1821652 w 1847237"/>
              <a:gd name="connsiteY5" fmla="*/ 2731596 h 2741491"/>
              <a:gd name="connsiteX6" fmla="*/ 1819662 w 1847237"/>
              <a:gd name="connsiteY6" fmla="*/ 2741491 h 2741491"/>
              <a:gd name="connsiteX7" fmla="*/ 0 w 1847237"/>
              <a:gd name="connsiteY7" fmla="*/ 2741491 h 274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7237" h="2741491">
                <a:moveTo>
                  <a:pt x="0" y="2741491"/>
                </a:moveTo>
                <a:lnTo>
                  <a:pt x="1" y="1255"/>
                </a:lnTo>
                <a:lnTo>
                  <a:pt x="28154" y="0"/>
                </a:lnTo>
                <a:cubicBezTo>
                  <a:pt x="518124" y="34452"/>
                  <a:pt x="354992" y="850922"/>
                  <a:pt x="666044" y="912689"/>
                </a:cubicBezTo>
                <a:cubicBezTo>
                  <a:pt x="897354" y="1017146"/>
                  <a:pt x="1400457" y="999536"/>
                  <a:pt x="1636888" y="1352956"/>
                </a:cubicBezTo>
                <a:cubicBezTo>
                  <a:pt x="1814211" y="1618021"/>
                  <a:pt x="1891616" y="2299566"/>
                  <a:pt x="1821652" y="2731596"/>
                </a:cubicBezTo>
                <a:lnTo>
                  <a:pt x="1819662" y="2741491"/>
                </a:lnTo>
                <a:lnTo>
                  <a:pt x="0" y="2741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733C37-77C4-4975-8A16-B8B95F2A80EA}"/>
              </a:ext>
            </a:extLst>
          </p:cNvPr>
          <p:cNvGrpSpPr/>
          <p:nvPr userDrawn="1"/>
        </p:nvGrpSpPr>
        <p:grpSpPr>
          <a:xfrm>
            <a:off x="359802" y="430463"/>
            <a:ext cx="426085" cy="418958"/>
            <a:chOff x="6078537" y="908720"/>
            <a:chExt cx="1272355" cy="1251397"/>
          </a:xfrm>
          <a:solidFill>
            <a:schemeClr val="bg1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F98A06C-4E5D-4066-8257-C303FF03E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7" y="908720"/>
              <a:ext cx="1272355" cy="1231106"/>
            </a:xfrm>
            <a:custGeom>
              <a:avLst/>
              <a:gdLst>
                <a:gd name="T0" fmla="*/ 982 w 2202"/>
                <a:gd name="T1" fmla="*/ 2132 h 2137"/>
                <a:gd name="T2" fmla="*/ 861 w 2202"/>
                <a:gd name="T3" fmla="*/ 2137 h 2137"/>
                <a:gd name="T4" fmla="*/ 212 w 2202"/>
                <a:gd name="T5" fmla="*/ 1777 h 2137"/>
                <a:gd name="T6" fmla="*/ 0 w 2202"/>
                <a:gd name="T7" fmla="*/ 1134 h 2137"/>
                <a:gd name="T8" fmla="*/ 4 w 2202"/>
                <a:gd name="T9" fmla="*/ 1039 h 2137"/>
                <a:gd name="T10" fmla="*/ 6 w 2202"/>
                <a:gd name="T11" fmla="*/ 1025 h 2137"/>
                <a:gd name="T12" fmla="*/ 10 w 2202"/>
                <a:gd name="T13" fmla="*/ 983 h 2137"/>
                <a:gd name="T14" fmla="*/ 20 w 2202"/>
                <a:gd name="T15" fmla="*/ 930 h 2137"/>
                <a:gd name="T16" fmla="*/ 23 w 2202"/>
                <a:gd name="T17" fmla="*/ 912 h 2137"/>
                <a:gd name="T18" fmla="*/ 478 w 2202"/>
                <a:gd name="T19" fmla="*/ 218 h 2137"/>
                <a:gd name="T20" fmla="*/ 1249 w 2202"/>
                <a:gd name="T21" fmla="*/ 8 h 2137"/>
                <a:gd name="T22" fmla="*/ 1345 w 2202"/>
                <a:gd name="T23" fmla="*/ 21 h 2137"/>
                <a:gd name="T24" fmla="*/ 1400 w 2202"/>
                <a:gd name="T25" fmla="*/ 32 h 2137"/>
                <a:gd name="T26" fmla="*/ 1416 w 2202"/>
                <a:gd name="T27" fmla="*/ 36 h 2137"/>
                <a:gd name="T28" fmla="*/ 1496 w 2202"/>
                <a:gd name="T29" fmla="*/ 60 h 2137"/>
                <a:gd name="T30" fmla="*/ 1525 w 2202"/>
                <a:gd name="T31" fmla="*/ 69 h 2137"/>
                <a:gd name="T32" fmla="*/ 1586 w 2202"/>
                <a:gd name="T33" fmla="*/ 94 h 2137"/>
                <a:gd name="T34" fmla="*/ 1669 w 2202"/>
                <a:gd name="T35" fmla="*/ 134 h 2137"/>
                <a:gd name="T36" fmla="*/ 1721 w 2202"/>
                <a:gd name="T37" fmla="*/ 164 h 2137"/>
                <a:gd name="T38" fmla="*/ 2132 w 2202"/>
                <a:gd name="T39" fmla="*/ 641 h 2137"/>
                <a:gd name="T40" fmla="*/ 2114 w 2202"/>
                <a:gd name="T41" fmla="*/ 1338 h 2137"/>
                <a:gd name="T42" fmla="*/ 2086 w 2202"/>
                <a:gd name="T43" fmla="*/ 1382 h 2137"/>
                <a:gd name="T44" fmla="*/ 2072 w 2202"/>
                <a:gd name="T45" fmla="*/ 1333 h 2137"/>
                <a:gd name="T46" fmla="*/ 1781 w 2202"/>
                <a:gd name="T47" fmla="*/ 867 h 2137"/>
                <a:gd name="T48" fmla="*/ 1449 w 2202"/>
                <a:gd name="T49" fmla="*/ 697 h 2137"/>
                <a:gd name="T50" fmla="*/ 1420 w 2202"/>
                <a:gd name="T51" fmla="*/ 691 h 2137"/>
                <a:gd name="T52" fmla="*/ 1375 w 2202"/>
                <a:gd name="T53" fmla="*/ 685 h 2137"/>
                <a:gd name="T54" fmla="*/ 1357 w 2202"/>
                <a:gd name="T55" fmla="*/ 683 h 2137"/>
                <a:gd name="T56" fmla="*/ 1338 w 2202"/>
                <a:gd name="T57" fmla="*/ 682 h 2137"/>
                <a:gd name="T58" fmla="*/ 1291 w 2202"/>
                <a:gd name="T59" fmla="*/ 678 h 2137"/>
                <a:gd name="T60" fmla="*/ 1292 w 2202"/>
                <a:gd name="T61" fmla="*/ 679 h 2137"/>
                <a:gd name="T62" fmla="*/ 1255 w 2202"/>
                <a:gd name="T63" fmla="*/ 680 h 2137"/>
                <a:gd name="T64" fmla="*/ 1109 w 2202"/>
                <a:gd name="T65" fmla="*/ 703 h 2137"/>
                <a:gd name="T66" fmla="*/ 733 w 2202"/>
                <a:gd name="T67" fmla="*/ 971 h 2137"/>
                <a:gd name="T68" fmla="*/ 662 w 2202"/>
                <a:gd name="T69" fmla="*/ 1103 h 2137"/>
                <a:gd name="T70" fmla="*/ 660 w 2202"/>
                <a:gd name="T71" fmla="*/ 1107 h 2137"/>
                <a:gd name="T72" fmla="*/ 650 w 2202"/>
                <a:gd name="T73" fmla="*/ 1142 h 2137"/>
                <a:gd name="T74" fmla="*/ 648 w 2202"/>
                <a:gd name="T75" fmla="*/ 1144 h 2137"/>
                <a:gd name="T76" fmla="*/ 640 w 2202"/>
                <a:gd name="T77" fmla="*/ 1174 h 2137"/>
                <a:gd name="T78" fmla="*/ 670 w 2202"/>
                <a:gd name="T79" fmla="*/ 1661 h 2137"/>
                <a:gd name="T80" fmla="*/ 943 w 2202"/>
                <a:gd name="T81" fmla="*/ 2028 h 2137"/>
                <a:gd name="T82" fmla="*/ 996 w 2202"/>
                <a:gd name="T83" fmla="*/ 2071 h 2137"/>
                <a:gd name="T84" fmla="*/ 1058 w 2202"/>
                <a:gd name="T85" fmla="*/ 2114 h 2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02" h="2137">
                  <a:moveTo>
                    <a:pt x="1060" y="2116"/>
                  </a:moveTo>
                  <a:cubicBezTo>
                    <a:pt x="1060" y="2116"/>
                    <a:pt x="1043" y="2121"/>
                    <a:pt x="1010" y="2128"/>
                  </a:cubicBezTo>
                  <a:cubicBezTo>
                    <a:pt x="1002" y="2129"/>
                    <a:pt x="992" y="2131"/>
                    <a:pt x="982" y="2132"/>
                  </a:cubicBezTo>
                  <a:cubicBezTo>
                    <a:pt x="971" y="2133"/>
                    <a:pt x="959" y="2135"/>
                    <a:pt x="947" y="2135"/>
                  </a:cubicBezTo>
                  <a:cubicBezTo>
                    <a:pt x="935" y="2136"/>
                    <a:pt x="921" y="2137"/>
                    <a:pt x="907" y="2137"/>
                  </a:cubicBezTo>
                  <a:cubicBezTo>
                    <a:pt x="892" y="2137"/>
                    <a:pt x="877" y="2137"/>
                    <a:pt x="861" y="2137"/>
                  </a:cubicBezTo>
                  <a:cubicBezTo>
                    <a:pt x="795" y="2134"/>
                    <a:pt x="715" y="2120"/>
                    <a:pt x="625" y="2087"/>
                  </a:cubicBezTo>
                  <a:cubicBezTo>
                    <a:pt x="536" y="2055"/>
                    <a:pt x="438" y="2000"/>
                    <a:pt x="344" y="1920"/>
                  </a:cubicBezTo>
                  <a:cubicBezTo>
                    <a:pt x="298" y="1879"/>
                    <a:pt x="253" y="1831"/>
                    <a:pt x="212" y="1777"/>
                  </a:cubicBezTo>
                  <a:cubicBezTo>
                    <a:pt x="170" y="1723"/>
                    <a:pt x="133" y="1662"/>
                    <a:pt x="101" y="1595"/>
                  </a:cubicBezTo>
                  <a:cubicBezTo>
                    <a:pt x="69" y="1528"/>
                    <a:pt x="43" y="1455"/>
                    <a:pt x="26" y="1377"/>
                  </a:cubicBezTo>
                  <a:cubicBezTo>
                    <a:pt x="9" y="1299"/>
                    <a:pt x="0" y="1217"/>
                    <a:pt x="0" y="1134"/>
                  </a:cubicBezTo>
                  <a:cubicBezTo>
                    <a:pt x="0" y="1123"/>
                    <a:pt x="0" y="1113"/>
                    <a:pt x="0" y="1102"/>
                  </a:cubicBezTo>
                  <a:cubicBezTo>
                    <a:pt x="1" y="1092"/>
                    <a:pt x="2" y="1081"/>
                    <a:pt x="2" y="1071"/>
                  </a:cubicBezTo>
                  <a:cubicBezTo>
                    <a:pt x="3" y="1060"/>
                    <a:pt x="4" y="1050"/>
                    <a:pt x="4" y="1039"/>
                  </a:cubicBezTo>
                  <a:cubicBezTo>
                    <a:pt x="5" y="1037"/>
                    <a:pt x="5" y="1037"/>
                    <a:pt x="5" y="1037"/>
                  </a:cubicBezTo>
                  <a:cubicBezTo>
                    <a:pt x="7" y="1020"/>
                    <a:pt x="5" y="1032"/>
                    <a:pt x="6" y="1027"/>
                  </a:cubicBezTo>
                  <a:cubicBezTo>
                    <a:pt x="6" y="1025"/>
                    <a:pt x="6" y="1025"/>
                    <a:pt x="6" y="1025"/>
                  </a:cubicBezTo>
                  <a:cubicBezTo>
                    <a:pt x="7" y="1019"/>
                    <a:pt x="7" y="1019"/>
                    <a:pt x="7" y="1019"/>
                  </a:cubicBezTo>
                  <a:cubicBezTo>
                    <a:pt x="8" y="1007"/>
                    <a:pt x="8" y="1007"/>
                    <a:pt x="8" y="1007"/>
                  </a:cubicBezTo>
                  <a:cubicBezTo>
                    <a:pt x="9" y="999"/>
                    <a:pt x="10" y="991"/>
                    <a:pt x="10" y="983"/>
                  </a:cubicBezTo>
                  <a:cubicBezTo>
                    <a:pt x="13" y="966"/>
                    <a:pt x="13" y="966"/>
                    <a:pt x="13" y="966"/>
                  </a:cubicBezTo>
                  <a:cubicBezTo>
                    <a:pt x="17" y="948"/>
                    <a:pt x="17" y="948"/>
                    <a:pt x="17" y="948"/>
                  </a:cubicBezTo>
                  <a:cubicBezTo>
                    <a:pt x="20" y="930"/>
                    <a:pt x="20" y="930"/>
                    <a:pt x="20" y="930"/>
                  </a:cubicBezTo>
                  <a:cubicBezTo>
                    <a:pt x="22" y="920"/>
                    <a:pt x="22" y="920"/>
                    <a:pt x="22" y="920"/>
                  </a:cubicBezTo>
                  <a:cubicBezTo>
                    <a:pt x="23" y="916"/>
                    <a:pt x="23" y="916"/>
                    <a:pt x="23" y="916"/>
                  </a:cubicBezTo>
                  <a:cubicBezTo>
                    <a:pt x="23" y="914"/>
                    <a:pt x="23" y="913"/>
                    <a:pt x="23" y="912"/>
                  </a:cubicBezTo>
                  <a:cubicBezTo>
                    <a:pt x="26" y="901"/>
                    <a:pt x="28" y="890"/>
                    <a:pt x="31" y="880"/>
                  </a:cubicBezTo>
                  <a:cubicBezTo>
                    <a:pt x="51" y="795"/>
                    <a:pt x="82" y="710"/>
                    <a:pt x="123" y="630"/>
                  </a:cubicBezTo>
                  <a:cubicBezTo>
                    <a:pt x="205" y="469"/>
                    <a:pt x="329" y="326"/>
                    <a:pt x="478" y="218"/>
                  </a:cubicBezTo>
                  <a:cubicBezTo>
                    <a:pt x="553" y="165"/>
                    <a:pt x="634" y="120"/>
                    <a:pt x="719" y="86"/>
                  </a:cubicBezTo>
                  <a:cubicBezTo>
                    <a:pt x="804" y="52"/>
                    <a:pt x="893" y="27"/>
                    <a:pt x="982" y="15"/>
                  </a:cubicBezTo>
                  <a:cubicBezTo>
                    <a:pt x="1072" y="2"/>
                    <a:pt x="1162" y="0"/>
                    <a:pt x="1249" y="8"/>
                  </a:cubicBezTo>
                  <a:cubicBezTo>
                    <a:pt x="1259" y="9"/>
                    <a:pt x="1270" y="10"/>
                    <a:pt x="1281" y="11"/>
                  </a:cubicBezTo>
                  <a:cubicBezTo>
                    <a:pt x="1292" y="13"/>
                    <a:pt x="1303" y="14"/>
                    <a:pt x="1313" y="16"/>
                  </a:cubicBezTo>
                  <a:cubicBezTo>
                    <a:pt x="1324" y="17"/>
                    <a:pt x="1335" y="19"/>
                    <a:pt x="1345" y="21"/>
                  </a:cubicBezTo>
                  <a:cubicBezTo>
                    <a:pt x="1356" y="23"/>
                    <a:pt x="1366" y="25"/>
                    <a:pt x="1377" y="27"/>
                  </a:cubicBezTo>
                  <a:cubicBezTo>
                    <a:pt x="1392" y="31"/>
                    <a:pt x="1392" y="31"/>
                    <a:pt x="1392" y="31"/>
                  </a:cubicBezTo>
                  <a:cubicBezTo>
                    <a:pt x="1400" y="32"/>
                    <a:pt x="1400" y="32"/>
                    <a:pt x="1400" y="32"/>
                  </a:cubicBezTo>
                  <a:cubicBezTo>
                    <a:pt x="1404" y="33"/>
                    <a:pt x="1404" y="33"/>
                    <a:pt x="1404" y="33"/>
                  </a:cubicBezTo>
                  <a:cubicBezTo>
                    <a:pt x="1408" y="34"/>
                    <a:pt x="1397" y="32"/>
                    <a:pt x="1414" y="35"/>
                  </a:cubicBezTo>
                  <a:cubicBezTo>
                    <a:pt x="1416" y="36"/>
                    <a:pt x="1416" y="36"/>
                    <a:pt x="1416" y="36"/>
                  </a:cubicBezTo>
                  <a:cubicBezTo>
                    <a:pt x="1423" y="38"/>
                    <a:pt x="1431" y="40"/>
                    <a:pt x="1438" y="42"/>
                  </a:cubicBezTo>
                  <a:cubicBezTo>
                    <a:pt x="1446" y="45"/>
                    <a:pt x="1454" y="47"/>
                    <a:pt x="1462" y="49"/>
                  </a:cubicBezTo>
                  <a:cubicBezTo>
                    <a:pt x="1473" y="53"/>
                    <a:pt x="1484" y="56"/>
                    <a:pt x="1496" y="60"/>
                  </a:cubicBezTo>
                  <a:cubicBezTo>
                    <a:pt x="1513" y="65"/>
                    <a:pt x="1513" y="65"/>
                    <a:pt x="1513" y="65"/>
                  </a:cubicBezTo>
                  <a:cubicBezTo>
                    <a:pt x="1521" y="68"/>
                    <a:pt x="1521" y="68"/>
                    <a:pt x="1521" y="68"/>
                  </a:cubicBezTo>
                  <a:cubicBezTo>
                    <a:pt x="1525" y="69"/>
                    <a:pt x="1525" y="69"/>
                    <a:pt x="1525" y="69"/>
                  </a:cubicBezTo>
                  <a:cubicBezTo>
                    <a:pt x="1529" y="71"/>
                    <a:pt x="1529" y="71"/>
                    <a:pt x="1529" y="71"/>
                  </a:cubicBezTo>
                  <a:cubicBezTo>
                    <a:pt x="1538" y="75"/>
                    <a:pt x="1548" y="78"/>
                    <a:pt x="1558" y="82"/>
                  </a:cubicBezTo>
                  <a:cubicBezTo>
                    <a:pt x="1567" y="86"/>
                    <a:pt x="1577" y="90"/>
                    <a:pt x="1586" y="94"/>
                  </a:cubicBezTo>
                  <a:cubicBezTo>
                    <a:pt x="1596" y="98"/>
                    <a:pt x="1605" y="102"/>
                    <a:pt x="1615" y="107"/>
                  </a:cubicBezTo>
                  <a:cubicBezTo>
                    <a:pt x="1624" y="111"/>
                    <a:pt x="1633" y="115"/>
                    <a:pt x="1642" y="120"/>
                  </a:cubicBezTo>
                  <a:cubicBezTo>
                    <a:pt x="1651" y="124"/>
                    <a:pt x="1660" y="129"/>
                    <a:pt x="1669" y="134"/>
                  </a:cubicBezTo>
                  <a:cubicBezTo>
                    <a:pt x="1682" y="141"/>
                    <a:pt x="1682" y="141"/>
                    <a:pt x="1682" y="141"/>
                  </a:cubicBezTo>
                  <a:cubicBezTo>
                    <a:pt x="1687" y="143"/>
                    <a:pt x="1691" y="146"/>
                    <a:pt x="1696" y="148"/>
                  </a:cubicBezTo>
                  <a:cubicBezTo>
                    <a:pt x="1704" y="154"/>
                    <a:pt x="1713" y="159"/>
                    <a:pt x="1721" y="164"/>
                  </a:cubicBezTo>
                  <a:cubicBezTo>
                    <a:pt x="1789" y="205"/>
                    <a:pt x="1850" y="253"/>
                    <a:pt x="1904" y="305"/>
                  </a:cubicBezTo>
                  <a:cubicBezTo>
                    <a:pt x="1957" y="357"/>
                    <a:pt x="2002" y="412"/>
                    <a:pt x="2040" y="469"/>
                  </a:cubicBezTo>
                  <a:cubicBezTo>
                    <a:pt x="2078" y="526"/>
                    <a:pt x="2109" y="584"/>
                    <a:pt x="2132" y="641"/>
                  </a:cubicBezTo>
                  <a:cubicBezTo>
                    <a:pt x="2179" y="755"/>
                    <a:pt x="2198" y="865"/>
                    <a:pt x="2200" y="961"/>
                  </a:cubicBezTo>
                  <a:cubicBezTo>
                    <a:pt x="2202" y="1057"/>
                    <a:pt x="2189" y="1137"/>
                    <a:pt x="2171" y="1200"/>
                  </a:cubicBezTo>
                  <a:cubicBezTo>
                    <a:pt x="2152" y="1263"/>
                    <a:pt x="2130" y="1308"/>
                    <a:pt x="2114" y="1338"/>
                  </a:cubicBezTo>
                  <a:cubicBezTo>
                    <a:pt x="2105" y="1353"/>
                    <a:pt x="2098" y="1364"/>
                    <a:pt x="2094" y="1371"/>
                  </a:cubicBezTo>
                  <a:cubicBezTo>
                    <a:pt x="2091" y="1375"/>
                    <a:pt x="2089" y="1378"/>
                    <a:pt x="2088" y="1380"/>
                  </a:cubicBezTo>
                  <a:cubicBezTo>
                    <a:pt x="2087" y="1382"/>
                    <a:pt x="2086" y="1382"/>
                    <a:pt x="2086" y="1382"/>
                  </a:cubicBezTo>
                  <a:cubicBezTo>
                    <a:pt x="2086" y="1382"/>
                    <a:pt x="2086" y="1381"/>
                    <a:pt x="2085" y="1379"/>
                  </a:cubicBezTo>
                  <a:cubicBezTo>
                    <a:pt x="2085" y="1377"/>
                    <a:pt x="2084" y="1374"/>
                    <a:pt x="2083" y="1370"/>
                  </a:cubicBezTo>
                  <a:cubicBezTo>
                    <a:pt x="2080" y="1361"/>
                    <a:pt x="2077" y="1349"/>
                    <a:pt x="2072" y="1333"/>
                  </a:cubicBezTo>
                  <a:cubicBezTo>
                    <a:pt x="2062" y="1302"/>
                    <a:pt x="2048" y="1257"/>
                    <a:pt x="2025" y="1205"/>
                  </a:cubicBezTo>
                  <a:cubicBezTo>
                    <a:pt x="2003" y="1153"/>
                    <a:pt x="1972" y="1094"/>
                    <a:pt x="1932" y="1035"/>
                  </a:cubicBezTo>
                  <a:cubicBezTo>
                    <a:pt x="1892" y="977"/>
                    <a:pt x="1841" y="918"/>
                    <a:pt x="1781" y="867"/>
                  </a:cubicBezTo>
                  <a:cubicBezTo>
                    <a:pt x="1721" y="816"/>
                    <a:pt x="1652" y="771"/>
                    <a:pt x="1578" y="739"/>
                  </a:cubicBezTo>
                  <a:cubicBezTo>
                    <a:pt x="1541" y="723"/>
                    <a:pt x="1503" y="711"/>
                    <a:pt x="1464" y="701"/>
                  </a:cubicBezTo>
                  <a:cubicBezTo>
                    <a:pt x="1459" y="700"/>
                    <a:pt x="1454" y="698"/>
                    <a:pt x="1449" y="697"/>
                  </a:cubicBezTo>
                  <a:cubicBezTo>
                    <a:pt x="1447" y="697"/>
                    <a:pt x="1444" y="696"/>
                    <a:pt x="1442" y="696"/>
                  </a:cubicBezTo>
                  <a:cubicBezTo>
                    <a:pt x="1434" y="694"/>
                    <a:pt x="1434" y="694"/>
                    <a:pt x="1434" y="694"/>
                  </a:cubicBezTo>
                  <a:cubicBezTo>
                    <a:pt x="1430" y="693"/>
                    <a:pt x="1425" y="692"/>
                    <a:pt x="1420" y="691"/>
                  </a:cubicBezTo>
                  <a:cubicBezTo>
                    <a:pt x="1415" y="690"/>
                    <a:pt x="1410" y="690"/>
                    <a:pt x="1405" y="689"/>
                  </a:cubicBezTo>
                  <a:cubicBezTo>
                    <a:pt x="1400" y="688"/>
                    <a:pt x="1395" y="687"/>
                    <a:pt x="1390" y="686"/>
                  </a:cubicBezTo>
                  <a:cubicBezTo>
                    <a:pt x="1385" y="686"/>
                    <a:pt x="1380" y="685"/>
                    <a:pt x="1375" y="685"/>
                  </a:cubicBezTo>
                  <a:cubicBezTo>
                    <a:pt x="1370" y="684"/>
                    <a:pt x="1365" y="683"/>
                    <a:pt x="1360" y="683"/>
                  </a:cubicBezTo>
                  <a:cubicBezTo>
                    <a:pt x="1358" y="683"/>
                    <a:pt x="1358" y="683"/>
                    <a:pt x="1358" y="683"/>
                  </a:cubicBezTo>
                  <a:cubicBezTo>
                    <a:pt x="1357" y="683"/>
                    <a:pt x="1357" y="683"/>
                    <a:pt x="1357" y="683"/>
                  </a:cubicBezTo>
                  <a:cubicBezTo>
                    <a:pt x="1354" y="683"/>
                    <a:pt x="1354" y="683"/>
                    <a:pt x="1354" y="683"/>
                  </a:cubicBezTo>
                  <a:cubicBezTo>
                    <a:pt x="1349" y="683"/>
                    <a:pt x="1349" y="683"/>
                    <a:pt x="1349" y="683"/>
                  </a:cubicBezTo>
                  <a:cubicBezTo>
                    <a:pt x="1345" y="683"/>
                    <a:pt x="1341" y="682"/>
                    <a:pt x="1338" y="682"/>
                  </a:cubicBezTo>
                  <a:cubicBezTo>
                    <a:pt x="1330" y="681"/>
                    <a:pt x="1323" y="681"/>
                    <a:pt x="1316" y="680"/>
                  </a:cubicBezTo>
                  <a:cubicBezTo>
                    <a:pt x="1308" y="679"/>
                    <a:pt x="1300" y="679"/>
                    <a:pt x="1292" y="678"/>
                  </a:cubicBezTo>
                  <a:cubicBezTo>
                    <a:pt x="1291" y="678"/>
                    <a:pt x="1291" y="678"/>
                    <a:pt x="1291" y="678"/>
                  </a:cubicBezTo>
                  <a:cubicBezTo>
                    <a:pt x="1307" y="681"/>
                    <a:pt x="1295" y="679"/>
                    <a:pt x="1298" y="679"/>
                  </a:cubicBezTo>
                  <a:cubicBezTo>
                    <a:pt x="1296" y="679"/>
                    <a:pt x="1296" y="679"/>
                    <a:pt x="1296" y="679"/>
                  </a:cubicBezTo>
                  <a:cubicBezTo>
                    <a:pt x="1292" y="679"/>
                    <a:pt x="1292" y="679"/>
                    <a:pt x="1292" y="679"/>
                  </a:cubicBezTo>
                  <a:cubicBezTo>
                    <a:pt x="1285" y="680"/>
                    <a:pt x="1285" y="680"/>
                    <a:pt x="1285" y="680"/>
                  </a:cubicBezTo>
                  <a:cubicBezTo>
                    <a:pt x="1280" y="680"/>
                    <a:pt x="1275" y="680"/>
                    <a:pt x="1270" y="680"/>
                  </a:cubicBezTo>
                  <a:cubicBezTo>
                    <a:pt x="1265" y="680"/>
                    <a:pt x="1260" y="680"/>
                    <a:pt x="1255" y="680"/>
                  </a:cubicBezTo>
                  <a:cubicBezTo>
                    <a:pt x="1250" y="681"/>
                    <a:pt x="1245" y="681"/>
                    <a:pt x="1240" y="681"/>
                  </a:cubicBezTo>
                  <a:cubicBezTo>
                    <a:pt x="1235" y="682"/>
                    <a:pt x="1230" y="682"/>
                    <a:pt x="1225" y="682"/>
                  </a:cubicBezTo>
                  <a:cubicBezTo>
                    <a:pt x="1185" y="686"/>
                    <a:pt x="1147" y="693"/>
                    <a:pt x="1109" y="703"/>
                  </a:cubicBezTo>
                  <a:cubicBezTo>
                    <a:pt x="1071" y="713"/>
                    <a:pt x="1034" y="728"/>
                    <a:pt x="999" y="744"/>
                  </a:cubicBezTo>
                  <a:cubicBezTo>
                    <a:pt x="963" y="761"/>
                    <a:pt x="929" y="781"/>
                    <a:pt x="897" y="804"/>
                  </a:cubicBezTo>
                  <a:cubicBezTo>
                    <a:pt x="833" y="850"/>
                    <a:pt x="777" y="907"/>
                    <a:pt x="733" y="971"/>
                  </a:cubicBezTo>
                  <a:cubicBezTo>
                    <a:pt x="711" y="1004"/>
                    <a:pt x="692" y="1038"/>
                    <a:pt x="675" y="1075"/>
                  </a:cubicBezTo>
                  <a:cubicBezTo>
                    <a:pt x="672" y="1083"/>
                    <a:pt x="668" y="1090"/>
                    <a:pt x="665" y="1098"/>
                  </a:cubicBezTo>
                  <a:cubicBezTo>
                    <a:pt x="662" y="1103"/>
                    <a:pt x="662" y="1103"/>
                    <a:pt x="662" y="1103"/>
                  </a:cubicBezTo>
                  <a:cubicBezTo>
                    <a:pt x="661" y="1106"/>
                    <a:pt x="661" y="1106"/>
                    <a:pt x="661" y="1106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8"/>
                    <a:pt x="660" y="1108"/>
                    <a:pt x="660" y="1108"/>
                  </a:cubicBezTo>
                  <a:cubicBezTo>
                    <a:pt x="658" y="1116"/>
                    <a:pt x="655" y="1123"/>
                    <a:pt x="653" y="1131"/>
                  </a:cubicBezTo>
                  <a:cubicBezTo>
                    <a:pt x="650" y="1142"/>
                    <a:pt x="650" y="1142"/>
                    <a:pt x="650" y="1142"/>
                  </a:cubicBezTo>
                  <a:cubicBezTo>
                    <a:pt x="648" y="1148"/>
                    <a:pt x="648" y="1148"/>
                    <a:pt x="648" y="1148"/>
                  </a:cubicBezTo>
                  <a:cubicBezTo>
                    <a:pt x="647" y="1151"/>
                    <a:pt x="647" y="1151"/>
                    <a:pt x="647" y="1151"/>
                  </a:cubicBezTo>
                  <a:cubicBezTo>
                    <a:pt x="648" y="1147"/>
                    <a:pt x="646" y="1160"/>
                    <a:pt x="648" y="1144"/>
                  </a:cubicBezTo>
                  <a:cubicBezTo>
                    <a:pt x="648" y="1145"/>
                    <a:pt x="648" y="1145"/>
                    <a:pt x="648" y="1145"/>
                  </a:cubicBezTo>
                  <a:cubicBezTo>
                    <a:pt x="647" y="1150"/>
                    <a:pt x="645" y="1154"/>
                    <a:pt x="644" y="1159"/>
                  </a:cubicBezTo>
                  <a:cubicBezTo>
                    <a:pt x="642" y="1164"/>
                    <a:pt x="641" y="1169"/>
                    <a:pt x="640" y="1174"/>
                  </a:cubicBezTo>
                  <a:cubicBezTo>
                    <a:pt x="638" y="1179"/>
                    <a:pt x="637" y="1184"/>
                    <a:pt x="636" y="1188"/>
                  </a:cubicBezTo>
                  <a:cubicBezTo>
                    <a:pt x="616" y="1266"/>
                    <a:pt x="609" y="1347"/>
                    <a:pt x="615" y="1428"/>
                  </a:cubicBezTo>
                  <a:cubicBezTo>
                    <a:pt x="621" y="1508"/>
                    <a:pt x="641" y="1588"/>
                    <a:pt x="670" y="1661"/>
                  </a:cubicBezTo>
                  <a:cubicBezTo>
                    <a:pt x="700" y="1734"/>
                    <a:pt x="739" y="1802"/>
                    <a:pt x="782" y="1859"/>
                  </a:cubicBezTo>
                  <a:cubicBezTo>
                    <a:pt x="824" y="1916"/>
                    <a:pt x="870" y="1964"/>
                    <a:pt x="912" y="2002"/>
                  </a:cubicBezTo>
                  <a:cubicBezTo>
                    <a:pt x="923" y="2011"/>
                    <a:pt x="933" y="2020"/>
                    <a:pt x="943" y="2028"/>
                  </a:cubicBezTo>
                  <a:cubicBezTo>
                    <a:pt x="953" y="2037"/>
                    <a:pt x="962" y="2044"/>
                    <a:pt x="971" y="2051"/>
                  </a:cubicBezTo>
                  <a:cubicBezTo>
                    <a:pt x="976" y="2055"/>
                    <a:pt x="980" y="2059"/>
                    <a:pt x="984" y="2062"/>
                  </a:cubicBezTo>
                  <a:cubicBezTo>
                    <a:pt x="989" y="2065"/>
                    <a:pt x="993" y="2068"/>
                    <a:pt x="996" y="2071"/>
                  </a:cubicBezTo>
                  <a:cubicBezTo>
                    <a:pt x="1004" y="2077"/>
                    <a:pt x="1012" y="2082"/>
                    <a:pt x="1018" y="2087"/>
                  </a:cubicBezTo>
                  <a:cubicBezTo>
                    <a:pt x="1032" y="2096"/>
                    <a:pt x="1043" y="2104"/>
                    <a:pt x="1050" y="2109"/>
                  </a:cubicBezTo>
                  <a:cubicBezTo>
                    <a:pt x="1053" y="2111"/>
                    <a:pt x="1056" y="2113"/>
                    <a:pt x="1058" y="2114"/>
                  </a:cubicBezTo>
                  <a:cubicBezTo>
                    <a:pt x="1060" y="2116"/>
                    <a:pt x="1060" y="2116"/>
                    <a:pt x="1060" y="2116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E9BE5B4-729B-4258-A0C6-94469CC57706}"/>
                </a:ext>
              </a:extLst>
            </p:cNvPr>
            <p:cNvSpPr/>
            <p:nvPr/>
          </p:nvSpPr>
          <p:spPr>
            <a:xfrm>
              <a:off x="6598468" y="1499105"/>
              <a:ext cx="661012" cy="6610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180" y="274640"/>
            <a:ext cx="10384220" cy="711081"/>
          </a:xfrm>
        </p:spPr>
        <p:txBody>
          <a:bodyPr>
            <a:no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58A6222-F59B-4E0D-B1BB-3683C6826A1E}"/>
              </a:ext>
            </a:extLst>
          </p:cNvPr>
          <p:cNvSpPr/>
          <p:nvPr userDrawn="1"/>
        </p:nvSpPr>
        <p:spPr>
          <a:xfrm>
            <a:off x="0" y="5610580"/>
            <a:ext cx="1022731" cy="1247421"/>
          </a:xfrm>
          <a:custGeom>
            <a:avLst/>
            <a:gdLst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  <a:gd name="connsiteX4" fmla="*/ 0 w 1022465"/>
              <a:gd name="connsiteY4" fmla="*/ 0 h 737567"/>
              <a:gd name="connsiteX0" fmla="*/ 10820 w 1033285"/>
              <a:gd name="connsiteY0" fmla="*/ 0 h 737567"/>
              <a:gd name="connsiteX1" fmla="*/ 1033285 w 1033285"/>
              <a:gd name="connsiteY1" fmla="*/ 0 h 737567"/>
              <a:gd name="connsiteX2" fmla="*/ 1033285 w 1033285"/>
              <a:gd name="connsiteY2" fmla="*/ 737567 h 737567"/>
              <a:gd name="connsiteX3" fmla="*/ 10820 w 1033285"/>
              <a:gd name="connsiteY3" fmla="*/ 737567 h 737567"/>
              <a:gd name="connsiteX4" fmla="*/ 0 w 1033285"/>
              <a:gd name="connsiteY4" fmla="*/ 345655 h 737567"/>
              <a:gd name="connsiteX5" fmla="*/ 10820 w 1033285"/>
              <a:gd name="connsiteY5" fmla="*/ 0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5" fmla="*/ 91440 w 1033285"/>
              <a:gd name="connsiteY5" fmla="*/ 437095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2465" h="737567">
                <a:moveTo>
                  <a:pt x="0" y="0"/>
                </a:moveTo>
                <a:lnTo>
                  <a:pt x="1022465" y="0"/>
                </a:lnTo>
                <a:lnTo>
                  <a:pt x="1022465" y="737567"/>
                </a:lnTo>
                <a:lnTo>
                  <a:pt x="0" y="737567"/>
                </a:lnTo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DCC2190-2523-4D93-BEA1-7F4291A0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181" y="6400799"/>
            <a:ext cx="3860800" cy="365125"/>
          </a:xfrm>
        </p:spPr>
        <p:txBody>
          <a:bodyPr/>
          <a:lstStyle>
            <a:lvl1pPr algn="l">
              <a:defRPr sz="1400" b="1">
                <a:solidFill>
                  <a:schemeClr val="accent4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863E583-229D-4184-95B0-BA45F3BF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79" y="5610579"/>
            <a:ext cx="904952" cy="731850"/>
          </a:xfrm>
        </p:spPr>
        <p:txBody>
          <a:bodyPr/>
          <a:lstStyle>
            <a:lvl1pPr algn="l">
              <a:defRPr sz="4000" b="1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88A766F-913B-4572-9CB6-51EEF05C68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62350" y="1"/>
            <a:ext cx="3554587" cy="6857999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3627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0B01564-7A7A-4A48-8493-0E0049385470}"/>
              </a:ext>
            </a:extLst>
          </p:cNvPr>
          <p:cNvSpPr/>
          <p:nvPr userDrawn="1"/>
        </p:nvSpPr>
        <p:spPr>
          <a:xfrm rot="5400000">
            <a:off x="447483" y="-447481"/>
            <a:ext cx="1847237" cy="2742205"/>
          </a:xfrm>
          <a:custGeom>
            <a:avLst/>
            <a:gdLst>
              <a:gd name="connsiteX0" fmla="*/ 0 w 1847237"/>
              <a:gd name="connsiteY0" fmla="*/ 2741491 h 2741491"/>
              <a:gd name="connsiteX1" fmla="*/ 1 w 1847237"/>
              <a:gd name="connsiteY1" fmla="*/ 1255 h 2741491"/>
              <a:gd name="connsiteX2" fmla="*/ 28154 w 1847237"/>
              <a:gd name="connsiteY2" fmla="*/ 0 h 2741491"/>
              <a:gd name="connsiteX3" fmla="*/ 666044 w 1847237"/>
              <a:gd name="connsiteY3" fmla="*/ 912689 h 2741491"/>
              <a:gd name="connsiteX4" fmla="*/ 1636888 w 1847237"/>
              <a:gd name="connsiteY4" fmla="*/ 1352956 h 2741491"/>
              <a:gd name="connsiteX5" fmla="*/ 1821652 w 1847237"/>
              <a:gd name="connsiteY5" fmla="*/ 2731596 h 2741491"/>
              <a:gd name="connsiteX6" fmla="*/ 1819662 w 1847237"/>
              <a:gd name="connsiteY6" fmla="*/ 2741491 h 2741491"/>
              <a:gd name="connsiteX7" fmla="*/ 0 w 1847237"/>
              <a:gd name="connsiteY7" fmla="*/ 2741491 h 274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7237" h="2741491">
                <a:moveTo>
                  <a:pt x="0" y="2741491"/>
                </a:moveTo>
                <a:lnTo>
                  <a:pt x="1" y="1255"/>
                </a:lnTo>
                <a:lnTo>
                  <a:pt x="28154" y="0"/>
                </a:lnTo>
                <a:cubicBezTo>
                  <a:pt x="518124" y="34452"/>
                  <a:pt x="354992" y="850922"/>
                  <a:pt x="666044" y="912689"/>
                </a:cubicBezTo>
                <a:cubicBezTo>
                  <a:pt x="897354" y="1017146"/>
                  <a:pt x="1400457" y="999536"/>
                  <a:pt x="1636888" y="1352956"/>
                </a:cubicBezTo>
                <a:cubicBezTo>
                  <a:pt x="1814211" y="1618021"/>
                  <a:pt x="1891616" y="2299566"/>
                  <a:pt x="1821652" y="2731596"/>
                </a:cubicBezTo>
                <a:lnTo>
                  <a:pt x="1819662" y="2741491"/>
                </a:lnTo>
                <a:lnTo>
                  <a:pt x="0" y="2741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733C37-77C4-4975-8A16-B8B95F2A80EA}"/>
              </a:ext>
            </a:extLst>
          </p:cNvPr>
          <p:cNvGrpSpPr/>
          <p:nvPr userDrawn="1"/>
        </p:nvGrpSpPr>
        <p:grpSpPr>
          <a:xfrm>
            <a:off x="359802" y="430463"/>
            <a:ext cx="426085" cy="418958"/>
            <a:chOff x="6078537" y="908720"/>
            <a:chExt cx="1272355" cy="1251397"/>
          </a:xfrm>
          <a:solidFill>
            <a:schemeClr val="bg1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F98A06C-4E5D-4066-8257-C303FF03E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7" y="908720"/>
              <a:ext cx="1272355" cy="1231106"/>
            </a:xfrm>
            <a:custGeom>
              <a:avLst/>
              <a:gdLst>
                <a:gd name="T0" fmla="*/ 982 w 2202"/>
                <a:gd name="T1" fmla="*/ 2132 h 2137"/>
                <a:gd name="T2" fmla="*/ 861 w 2202"/>
                <a:gd name="T3" fmla="*/ 2137 h 2137"/>
                <a:gd name="T4" fmla="*/ 212 w 2202"/>
                <a:gd name="T5" fmla="*/ 1777 h 2137"/>
                <a:gd name="T6" fmla="*/ 0 w 2202"/>
                <a:gd name="T7" fmla="*/ 1134 h 2137"/>
                <a:gd name="T8" fmla="*/ 4 w 2202"/>
                <a:gd name="T9" fmla="*/ 1039 h 2137"/>
                <a:gd name="T10" fmla="*/ 6 w 2202"/>
                <a:gd name="T11" fmla="*/ 1025 h 2137"/>
                <a:gd name="T12" fmla="*/ 10 w 2202"/>
                <a:gd name="T13" fmla="*/ 983 h 2137"/>
                <a:gd name="T14" fmla="*/ 20 w 2202"/>
                <a:gd name="T15" fmla="*/ 930 h 2137"/>
                <a:gd name="T16" fmla="*/ 23 w 2202"/>
                <a:gd name="T17" fmla="*/ 912 h 2137"/>
                <a:gd name="T18" fmla="*/ 478 w 2202"/>
                <a:gd name="T19" fmla="*/ 218 h 2137"/>
                <a:gd name="T20" fmla="*/ 1249 w 2202"/>
                <a:gd name="T21" fmla="*/ 8 h 2137"/>
                <a:gd name="T22" fmla="*/ 1345 w 2202"/>
                <a:gd name="T23" fmla="*/ 21 h 2137"/>
                <a:gd name="T24" fmla="*/ 1400 w 2202"/>
                <a:gd name="T25" fmla="*/ 32 h 2137"/>
                <a:gd name="T26" fmla="*/ 1416 w 2202"/>
                <a:gd name="T27" fmla="*/ 36 h 2137"/>
                <a:gd name="T28" fmla="*/ 1496 w 2202"/>
                <a:gd name="T29" fmla="*/ 60 h 2137"/>
                <a:gd name="T30" fmla="*/ 1525 w 2202"/>
                <a:gd name="T31" fmla="*/ 69 h 2137"/>
                <a:gd name="T32" fmla="*/ 1586 w 2202"/>
                <a:gd name="T33" fmla="*/ 94 h 2137"/>
                <a:gd name="T34" fmla="*/ 1669 w 2202"/>
                <a:gd name="T35" fmla="*/ 134 h 2137"/>
                <a:gd name="T36" fmla="*/ 1721 w 2202"/>
                <a:gd name="T37" fmla="*/ 164 h 2137"/>
                <a:gd name="T38" fmla="*/ 2132 w 2202"/>
                <a:gd name="T39" fmla="*/ 641 h 2137"/>
                <a:gd name="T40" fmla="*/ 2114 w 2202"/>
                <a:gd name="T41" fmla="*/ 1338 h 2137"/>
                <a:gd name="T42" fmla="*/ 2086 w 2202"/>
                <a:gd name="T43" fmla="*/ 1382 h 2137"/>
                <a:gd name="T44" fmla="*/ 2072 w 2202"/>
                <a:gd name="T45" fmla="*/ 1333 h 2137"/>
                <a:gd name="T46" fmla="*/ 1781 w 2202"/>
                <a:gd name="T47" fmla="*/ 867 h 2137"/>
                <a:gd name="T48" fmla="*/ 1449 w 2202"/>
                <a:gd name="T49" fmla="*/ 697 h 2137"/>
                <a:gd name="T50" fmla="*/ 1420 w 2202"/>
                <a:gd name="T51" fmla="*/ 691 h 2137"/>
                <a:gd name="T52" fmla="*/ 1375 w 2202"/>
                <a:gd name="T53" fmla="*/ 685 h 2137"/>
                <a:gd name="T54" fmla="*/ 1357 w 2202"/>
                <a:gd name="T55" fmla="*/ 683 h 2137"/>
                <a:gd name="T56" fmla="*/ 1338 w 2202"/>
                <a:gd name="T57" fmla="*/ 682 h 2137"/>
                <a:gd name="T58" fmla="*/ 1291 w 2202"/>
                <a:gd name="T59" fmla="*/ 678 h 2137"/>
                <a:gd name="T60" fmla="*/ 1292 w 2202"/>
                <a:gd name="T61" fmla="*/ 679 h 2137"/>
                <a:gd name="T62" fmla="*/ 1255 w 2202"/>
                <a:gd name="T63" fmla="*/ 680 h 2137"/>
                <a:gd name="T64" fmla="*/ 1109 w 2202"/>
                <a:gd name="T65" fmla="*/ 703 h 2137"/>
                <a:gd name="T66" fmla="*/ 733 w 2202"/>
                <a:gd name="T67" fmla="*/ 971 h 2137"/>
                <a:gd name="T68" fmla="*/ 662 w 2202"/>
                <a:gd name="T69" fmla="*/ 1103 h 2137"/>
                <a:gd name="T70" fmla="*/ 660 w 2202"/>
                <a:gd name="T71" fmla="*/ 1107 h 2137"/>
                <a:gd name="T72" fmla="*/ 650 w 2202"/>
                <a:gd name="T73" fmla="*/ 1142 h 2137"/>
                <a:gd name="T74" fmla="*/ 648 w 2202"/>
                <a:gd name="T75" fmla="*/ 1144 h 2137"/>
                <a:gd name="T76" fmla="*/ 640 w 2202"/>
                <a:gd name="T77" fmla="*/ 1174 h 2137"/>
                <a:gd name="T78" fmla="*/ 670 w 2202"/>
                <a:gd name="T79" fmla="*/ 1661 h 2137"/>
                <a:gd name="T80" fmla="*/ 943 w 2202"/>
                <a:gd name="T81" fmla="*/ 2028 h 2137"/>
                <a:gd name="T82" fmla="*/ 996 w 2202"/>
                <a:gd name="T83" fmla="*/ 2071 h 2137"/>
                <a:gd name="T84" fmla="*/ 1058 w 2202"/>
                <a:gd name="T85" fmla="*/ 2114 h 2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02" h="2137">
                  <a:moveTo>
                    <a:pt x="1060" y="2116"/>
                  </a:moveTo>
                  <a:cubicBezTo>
                    <a:pt x="1060" y="2116"/>
                    <a:pt x="1043" y="2121"/>
                    <a:pt x="1010" y="2128"/>
                  </a:cubicBezTo>
                  <a:cubicBezTo>
                    <a:pt x="1002" y="2129"/>
                    <a:pt x="992" y="2131"/>
                    <a:pt x="982" y="2132"/>
                  </a:cubicBezTo>
                  <a:cubicBezTo>
                    <a:pt x="971" y="2133"/>
                    <a:pt x="959" y="2135"/>
                    <a:pt x="947" y="2135"/>
                  </a:cubicBezTo>
                  <a:cubicBezTo>
                    <a:pt x="935" y="2136"/>
                    <a:pt x="921" y="2137"/>
                    <a:pt x="907" y="2137"/>
                  </a:cubicBezTo>
                  <a:cubicBezTo>
                    <a:pt x="892" y="2137"/>
                    <a:pt x="877" y="2137"/>
                    <a:pt x="861" y="2137"/>
                  </a:cubicBezTo>
                  <a:cubicBezTo>
                    <a:pt x="795" y="2134"/>
                    <a:pt x="715" y="2120"/>
                    <a:pt x="625" y="2087"/>
                  </a:cubicBezTo>
                  <a:cubicBezTo>
                    <a:pt x="536" y="2055"/>
                    <a:pt x="438" y="2000"/>
                    <a:pt x="344" y="1920"/>
                  </a:cubicBezTo>
                  <a:cubicBezTo>
                    <a:pt x="298" y="1879"/>
                    <a:pt x="253" y="1831"/>
                    <a:pt x="212" y="1777"/>
                  </a:cubicBezTo>
                  <a:cubicBezTo>
                    <a:pt x="170" y="1723"/>
                    <a:pt x="133" y="1662"/>
                    <a:pt x="101" y="1595"/>
                  </a:cubicBezTo>
                  <a:cubicBezTo>
                    <a:pt x="69" y="1528"/>
                    <a:pt x="43" y="1455"/>
                    <a:pt x="26" y="1377"/>
                  </a:cubicBezTo>
                  <a:cubicBezTo>
                    <a:pt x="9" y="1299"/>
                    <a:pt x="0" y="1217"/>
                    <a:pt x="0" y="1134"/>
                  </a:cubicBezTo>
                  <a:cubicBezTo>
                    <a:pt x="0" y="1123"/>
                    <a:pt x="0" y="1113"/>
                    <a:pt x="0" y="1102"/>
                  </a:cubicBezTo>
                  <a:cubicBezTo>
                    <a:pt x="1" y="1092"/>
                    <a:pt x="2" y="1081"/>
                    <a:pt x="2" y="1071"/>
                  </a:cubicBezTo>
                  <a:cubicBezTo>
                    <a:pt x="3" y="1060"/>
                    <a:pt x="4" y="1050"/>
                    <a:pt x="4" y="1039"/>
                  </a:cubicBezTo>
                  <a:cubicBezTo>
                    <a:pt x="5" y="1037"/>
                    <a:pt x="5" y="1037"/>
                    <a:pt x="5" y="1037"/>
                  </a:cubicBezTo>
                  <a:cubicBezTo>
                    <a:pt x="7" y="1020"/>
                    <a:pt x="5" y="1032"/>
                    <a:pt x="6" y="1027"/>
                  </a:cubicBezTo>
                  <a:cubicBezTo>
                    <a:pt x="6" y="1025"/>
                    <a:pt x="6" y="1025"/>
                    <a:pt x="6" y="1025"/>
                  </a:cubicBezTo>
                  <a:cubicBezTo>
                    <a:pt x="7" y="1019"/>
                    <a:pt x="7" y="1019"/>
                    <a:pt x="7" y="1019"/>
                  </a:cubicBezTo>
                  <a:cubicBezTo>
                    <a:pt x="8" y="1007"/>
                    <a:pt x="8" y="1007"/>
                    <a:pt x="8" y="1007"/>
                  </a:cubicBezTo>
                  <a:cubicBezTo>
                    <a:pt x="9" y="999"/>
                    <a:pt x="10" y="991"/>
                    <a:pt x="10" y="983"/>
                  </a:cubicBezTo>
                  <a:cubicBezTo>
                    <a:pt x="13" y="966"/>
                    <a:pt x="13" y="966"/>
                    <a:pt x="13" y="966"/>
                  </a:cubicBezTo>
                  <a:cubicBezTo>
                    <a:pt x="17" y="948"/>
                    <a:pt x="17" y="948"/>
                    <a:pt x="17" y="948"/>
                  </a:cubicBezTo>
                  <a:cubicBezTo>
                    <a:pt x="20" y="930"/>
                    <a:pt x="20" y="930"/>
                    <a:pt x="20" y="930"/>
                  </a:cubicBezTo>
                  <a:cubicBezTo>
                    <a:pt x="22" y="920"/>
                    <a:pt x="22" y="920"/>
                    <a:pt x="22" y="920"/>
                  </a:cubicBezTo>
                  <a:cubicBezTo>
                    <a:pt x="23" y="916"/>
                    <a:pt x="23" y="916"/>
                    <a:pt x="23" y="916"/>
                  </a:cubicBezTo>
                  <a:cubicBezTo>
                    <a:pt x="23" y="914"/>
                    <a:pt x="23" y="913"/>
                    <a:pt x="23" y="912"/>
                  </a:cubicBezTo>
                  <a:cubicBezTo>
                    <a:pt x="26" y="901"/>
                    <a:pt x="28" y="890"/>
                    <a:pt x="31" y="880"/>
                  </a:cubicBezTo>
                  <a:cubicBezTo>
                    <a:pt x="51" y="795"/>
                    <a:pt x="82" y="710"/>
                    <a:pt x="123" y="630"/>
                  </a:cubicBezTo>
                  <a:cubicBezTo>
                    <a:pt x="205" y="469"/>
                    <a:pt x="329" y="326"/>
                    <a:pt x="478" y="218"/>
                  </a:cubicBezTo>
                  <a:cubicBezTo>
                    <a:pt x="553" y="165"/>
                    <a:pt x="634" y="120"/>
                    <a:pt x="719" y="86"/>
                  </a:cubicBezTo>
                  <a:cubicBezTo>
                    <a:pt x="804" y="52"/>
                    <a:pt x="893" y="27"/>
                    <a:pt x="982" y="15"/>
                  </a:cubicBezTo>
                  <a:cubicBezTo>
                    <a:pt x="1072" y="2"/>
                    <a:pt x="1162" y="0"/>
                    <a:pt x="1249" y="8"/>
                  </a:cubicBezTo>
                  <a:cubicBezTo>
                    <a:pt x="1259" y="9"/>
                    <a:pt x="1270" y="10"/>
                    <a:pt x="1281" y="11"/>
                  </a:cubicBezTo>
                  <a:cubicBezTo>
                    <a:pt x="1292" y="13"/>
                    <a:pt x="1303" y="14"/>
                    <a:pt x="1313" y="16"/>
                  </a:cubicBezTo>
                  <a:cubicBezTo>
                    <a:pt x="1324" y="17"/>
                    <a:pt x="1335" y="19"/>
                    <a:pt x="1345" y="21"/>
                  </a:cubicBezTo>
                  <a:cubicBezTo>
                    <a:pt x="1356" y="23"/>
                    <a:pt x="1366" y="25"/>
                    <a:pt x="1377" y="27"/>
                  </a:cubicBezTo>
                  <a:cubicBezTo>
                    <a:pt x="1392" y="31"/>
                    <a:pt x="1392" y="31"/>
                    <a:pt x="1392" y="31"/>
                  </a:cubicBezTo>
                  <a:cubicBezTo>
                    <a:pt x="1400" y="32"/>
                    <a:pt x="1400" y="32"/>
                    <a:pt x="1400" y="32"/>
                  </a:cubicBezTo>
                  <a:cubicBezTo>
                    <a:pt x="1404" y="33"/>
                    <a:pt x="1404" y="33"/>
                    <a:pt x="1404" y="33"/>
                  </a:cubicBezTo>
                  <a:cubicBezTo>
                    <a:pt x="1408" y="34"/>
                    <a:pt x="1397" y="32"/>
                    <a:pt x="1414" y="35"/>
                  </a:cubicBezTo>
                  <a:cubicBezTo>
                    <a:pt x="1416" y="36"/>
                    <a:pt x="1416" y="36"/>
                    <a:pt x="1416" y="36"/>
                  </a:cubicBezTo>
                  <a:cubicBezTo>
                    <a:pt x="1423" y="38"/>
                    <a:pt x="1431" y="40"/>
                    <a:pt x="1438" y="42"/>
                  </a:cubicBezTo>
                  <a:cubicBezTo>
                    <a:pt x="1446" y="45"/>
                    <a:pt x="1454" y="47"/>
                    <a:pt x="1462" y="49"/>
                  </a:cubicBezTo>
                  <a:cubicBezTo>
                    <a:pt x="1473" y="53"/>
                    <a:pt x="1484" y="56"/>
                    <a:pt x="1496" y="60"/>
                  </a:cubicBezTo>
                  <a:cubicBezTo>
                    <a:pt x="1513" y="65"/>
                    <a:pt x="1513" y="65"/>
                    <a:pt x="1513" y="65"/>
                  </a:cubicBezTo>
                  <a:cubicBezTo>
                    <a:pt x="1521" y="68"/>
                    <a:pt x="1521" y="68"/>
                    <a:pt x="1521" y="68"/>
                  </a:cubicBezTo>
                  <a:cubicBezTo>
                    <a:pt x="1525" y="69"/>
                    <a:pt x="1525" y="69"/>
                    <a:pt x="1525" y="69"/>
                  </a:cubicBezTo>
                  <a:cubicBezTo>
                    <a:pt x="1529" y="71"/>
                    <a:pt x="1529" y="71"/>
                    <a:pt x="1529" y="71"/>
                  </a:cubicBezTo>
                  <a:cubicBezTo>
                    <a:pt x="1538" y="75"/>
                    <a:pt x="1548" y="78"/>
                    <a:pt x="1558" y="82"/>
                  </a:cubicBezTo>
                  <a:cubicBezTo>
                    <a:pt x="1567" y="86"/>
                    <a:pt x="1577" y="90"/>
                    <a:pt x="1586" y="94"/>
                  </a:cubicBezTo>
                  <a:cubicBezTo>
                    <a:pt x="1596" y="98"/>
                    <a:pt x="1605" y="102"/>
                    <a:pt x="1615" y="107"/>
                  </a:cubicBezTo>
                  <a:cubicBezTo>
                    <a:pt x="1624" y="111"/>
                    <a:pt x="1633" y="115"/>
                    <a:pt x="1642" y="120"/>
                  </a:cubicBezTo>
                  <a:cubicBezTo>
                    <a:pt x="1651" y="124"/>
                    <a:pt x="1660" y="129"/>
                    <a:pt x="1669" y="134"/>
                  </a:cubicBezTo>
                  <a:cubicBezTo>
                    <a:pt x="1682" y="141"/>
                    <a:pt x="1682" y="141"/>
                    <a:pt x="1682" y="141"/>
                  </a:cubicBezTo>
                  <a:cubicBezTo>
                    <a:pt x="1687" y="143"/>
                    <a:pt x="1691" y="146"/>
                    <a:pt x="1696" y="148"/>
                  </a:cubicBezTo>
                  <a:cubicBezTo>
                    <a:pt x="1704" y="154"/>
                    <a:pt x="1713" y="159"/>
                    <a:pt x="1721" y="164"/>
                  </a:cubicBezTo>
                  <a:cubicBezTo>
                    <a:pt x="1789" y="205"/>
                    <a:pt x="1850" y="253"/>
                    <a:pt x="1904" y="305"/>
                  </a:cubicBezTo>
                  <a:cubicBezTo>
                    <a:pt x="1957" y="357"/>
                    <a:pt x="2002" y="412"/>
                    <a:pt x="2040" y="469"/>
                  </a:cubicBezTo>
                  <a:cubicBezTo>
                    <a:pt x="2078" y="526"/>
                    <a:pt x="2109" y="584"/>
                    <a:pt x="2132" y="641"/>
                  </a:cubicBezTo>
                  <a:cubicBezTo>
                    <a:pt x="2179" y="755"/>
                    <a:pt x="2198" y="865"/>
                    <a:pt x="2200" y="961"/>
                  </a:cubicBezTo>
                  <a:cubicBezTo>
                    <a:pt x="2202" y="1057"/>
                    <a:pt x="2189" y="1137"/>
                    <a:pt x="2171" y="1200"/>
                  </a:cubicBezTo>
                  <a:cubicBezTo>
                    <a:pt x="2152" y="1263"/>
                    <a:pt x="2130" y="1308"/>
                    <a:pt x="2114" y="1338"/>
                  </a:cubicBezTo>
                  <a:cubicBezTo>
                    <a:pt x="2105" y="1353"/>
                    <a:pt x="2098" y="1364"/>
                    <a:pt x="2094" y="1371"/>
                  </a:cubicBezTo>
                  <a:cubicBezTo>
                    <a:pt x="2091" y="1375"/>
                    <a:pt x="2089" y="1378"/>
                    <a:pt x="2088" y="1380"/>
                  </a:cubicBezTo>
                  <a:cubicBezTo>
                    <a:pt x="2087" y="1382"/>
                    <a:pt x="2086" y="1382"/>
                    <a:pt x="2086" y="1382"/>
                  </a:cubicBezTo>
                  <a:cubicBezTo>
                    <a:pt x="2086" y="1382"/>
                    <a:pt x="2086" y="1381"/>
                    <a:pt x="2085" y="1379"/>
                  </a:cubicBezTo>
                  <a:cubicBezTo>
                    <a:pt x="2085" y="1377"/>
                    <a:pt x="2084" y="1374"/>
                    <a:pt x="2083" y="1370"/>
                  </a:cubicBezTo>
                  <a:cubicBezTo>
                    <a:pt x="2080" y="1361"/>
                    <a:pt x="2077" y="1349"/>
                    <a:pt x="2072" y="1333"/>
                  </a:cubicBezTo>
                  <a:cubicBezTo>
                    <a:pt x="2062" y="1302"/>
                    <a:pt x="2048" y="1257"/>
                    <a:pt x="2025" y="1205"/>
                  </a:cubicBezTo>
                  <a:cubicBezTo>
                    <a:pt x="2003" y="1153"/>
                    <a:pt x="1972" y="1094"/>
                    <a:pt x="1932" y="1035"/>
                  </a:cubicBezTo>
                  <a:cubicBezTo>
                    <a:pt x="1892" y="977"/>
                    <a:pt x="1841" y="918"/>
                    <a:pt x="1781" y="867"/>
                  </a:cubicBezTo>
                  <a:cubicBezTo>
                    <a:pt x="1721" y="816"/>
                    <a:pt x="1652" y="771"/>
                    <a:pt x="1578" y="739"/>
                  </a:cubicBezTo>
                  <a:cubicBezTo>
                    <a:pt x="1541" y="723"/>
                    <a:pt x="1503" y="711"/>
                    <a:pt x="1464" y="701"/>
                  </a:cubicBezTo>
                  <a:cubicBezTo>
                    <a:pt x="1459" y="700"/>
                    <a:pt x="1454" y="698"/>
                    <a:pt x="1449" y="697"/>
                  </a:cubicBezTo>
                  <a:cubicBezTo>
                    <a:pt x="1447" y="697"/>
                    <a:pt x="1444" y="696"/>
                    <a:pt x="1442" y="696"/>
                  </a:cubicBezTo>
                  <a:cubicBezTo>
                    <a:pt x="1434" y="694"/>
                    <a:pt x="1434" y="694"/>
                    <a:pt x="1434" y="694"/>
                  </a:cubicBezTo>
                  <a:cubicBezTo>
                    <a:pt x="1430" y="693"/>
                    <a:pt x="1425" y="692"/>
                    <a:pt x="1420" y="691"/>
                  </a:cubicBezTo>
                  <a:cubicBezTo>
                    <a:pt x="1415" y="690"/>
                    <a:pt x="1410" y="690"/>
                    <a:pt x="1405" y="689"/>
                  </a:cubicBezTo>
                  <a:cubicBezTo>
                    <a:pt x="1400" y="688"/>
                    <a:pt x="1395" y="687"/>
                    <a:pt x="1390" y="686"/>
                  </a:cubicBezTo>
                  <a:cubicBezTo>
                    <a:pt x="1385" y="686"/>
                    <a:pt x="1380" y="685"/>
                    <a:pt x="1375" y="685"/>
                  </a:cubicBezTo>
                  <a:cubicBezTo>
                    <a:pt x="1370" y="684"/>
                    <a:pt x="1365" y="683"/>
                    <a:pt x="1360" y="683"/>
                  </a:cubicBezTo>
                  <a:cubicBezTo>
                    <a:pt x="1358" y="683"/>
                    <a:pt x="1358" y="683"/>
                    <a:pt x="1358" y="683"/>
                  </a:cubicBezTo>
                  <a:cubicBezTo>
                    <a:pt x="1357" y="683"/>
                    <a:pt x="1357" y="683"/>
                    <a:pt x="1357" y="683"/>
                  </a:cubicBezTo>
                  <a:cubicBezTo>
                    <a:pt x="1354" y="683"/>
                    <a:pt x="1354" y="683"/>
                    <a:pt x="1354" y="683"/>
                  </a:cubicBezTo>
                  <a:cubicBezTo>
                    <a:pt x="1349" y="683"/>
                    <a:pt x="1349" y="683"/>
                    <a:pt x="1349" y="683"/>
                  </a:cubicBezTo>
                  <a:cubicBezTo>
                    <a:pt x="1345" y="683"/>
                    <a:pt x="1341" y="682"/>
                    <a:pt x="1338" y="682"/>
                  </a:cubicBezTo>
                  <a:cubicBezTo>
                    <a:pt x="1330" y="681"/>
                    <a:pt x="1323" y="681"/>
                    <a:pt x="1316" y="680"/>
                  </a:cubicBezTo>
                  <a:cubicBezTo>
                    <a:pt x="1308" y="679"/>
                    <a:pt x="1300" y="679"/>
                    <a:pt x="1292" y="678"/>
                  </a:cubicBezTo>
                  <a:cubicBezTo>
                    <a:pt x="1291" y="678"/>
                    <a:pt x="1291" y="678"/>
                    <a:pt x="1291" y="678"/>
                  </a:cubicBezTo>
                  <a:cubicBezTo>
                    <a:pt x="1307" y="681"/>
                    <a:pt x="1295" y="679"/>
                    <a:pt x="1298" y="679"/>
                  </a:cubicBezTo>
                  <a:cubicBezTo>
                    <a:pt x="1296" y="679"/>
                    <a:pt x="1296" y="679"/>
                    <a:pt x="1296" y="679"/>
                  </a:cubicBezTo>
                  <a:cubicBezTo>
                    <a:pt x="1292" y="679"/>
                    <a:pt x="1292" y="679"/>
                    <a:pt x="1292" y="679"/>
                  </a:cubicBezTo>
                  <a:cubicBezTo>
                    <a:pt x="1285" y="680"/>
                    <a:pt x="1285" y="680"/>
                    <a:pt x="1285" y="680"/>
                  </a:cubicBezTo>
                  <a:cubicBezTo>
                    <a:pt x="1280" y="680"/>
                    <a:pt x="1275" y="680"/>
                    <a:pt x="1270" y="680"/>
                  </a:cubicBezTo>
                  <a:cubicBezTo>
                    <a:pt x="1265" y="680"/>
                    <a:pt x="1260" y="680"/>
                    <a:pt x="1255" y="680"/>
                  </a:cubicBezTo>
                  <a:cubicBezTo>
                    <a:pt x="1250" y="681"/>
                    <a:pt x="1245" y="681"/>
                    <a:pt x="1240" y="681"/>
                  </a:cubicBezTo>
                  <a:cubicBezTo>
                    <a:pt x="1235" y="682"/>
                    <a:pt x="1230" y="682"/>
                    <a:pt x="1225" y="682"/>
                  </a:cubicBezTo>
                  <a:cubicBezTo>
                    <a:pt x="1185" y="686"/>
                    <a:pt x="1147" y="693"/>
                    <a:pt x="1109" y="703"/>
                  </a:cubicBezTo>
                  <a:cubicBezTo>
                    <a:pt x="1071" y="713"/>
                    <a:pt x="1034" y="728"/>
                    <a:pt x="999" y="744"/>
                  </a:cubicBezTo>
                  <a:cubicBezTo>
                    <a:pt x="963" y="761"/>
                    <a:pt x="929" y="781"/>
                    <a:pt x="897" y="804"/>
                  </a:cubicBezTo>
                  <a:cubicBezTo>
                    <a:pt x="833" y="850"/>
                    <a:pt x="777" y="907"/>
                    <a:pt x="733" y="971"/>
                  </a:cubicBezTo>
                  <a:cubicBezTo>
                    <a:pt x="711" y="1004"/>
                    <a:pt x="692" y="1038"/>
                    <a:pt x="675" y="1075"/>
                  </a:cubicBezTo>
                  <a:cubicBezTo>
                    <a:pt x="672" y="1083"/>
                    <a:pt x="668" y="1090"/>
                    <a:pt x="665" y="1098"/>
                  </a:cubicBezTo>
                  <a:cubicBezTo>
                    <a:pt x="662" y="1103"/>
                    <a:pt x="662" y="1103"/>
                    <a:pt x="662" y="1103"/>
                  </a:cubicBezTo>
                  <a:cubicBezTo>
                    <a:pt x="661" y="1106"/>
                    <a:pt x="661" y="1106"/>
                    <a:pt x="661" y="1106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8"/>
                    <a:pt x="660" y="1108"/>
                    <a:pt x="660" y="1108"/>
                  </a:cubicBezTo>
                  <a:cubicBezTo>
                    <a:pt x="658" y="1116"/>
                    <a:pt x="655" y="1123"/>
                    <a:pt x="653" y="1131"/>
                  </a:cubicBezTo>
                  <a:cubicBezTo>
                    <a:pt x="650" y="1142"/>
                    <a:pt x="650" y="1142"/>
                    <a:pt x="650" y="1142"/>
                  </a:cubicBezTo>
                  <a:cubicBezTo>
                    <a:pt x="648" y="1148"/>
                    <a:pt x="648" y="1148"/>
                    <a:pt x="648" y="1148"/>
                  </a:cubicBezTo>
                  <a:cubicBezTo>
                    <a:pt x="647" y="1151"/>
                    <a:pt x="647" y="1151"/>
                    <a:pt x="647" y="1151"/>
                  </a:cubicBezTo>
                  <a:cubicBezTo>
                    <a:pt x="648" y="1147"/>
                    <a:pt x="646" y="1160"/>
                    <a:pt x="648" y="1144"/>
                  </a:cubicBezTo>
                  <a:cubicBezTo>
                    <a:pt x="648" y="1145"/>
                    <a:pt x="648" y="1145"/>
                    <a:pt x="648" y="1145"/>
                  </a:cubicBezTo>
                  <a:cubicBezTo>
                    <a:pt x="647" y="1150"/>
                    <a:pt x="645" y="1154"/>
                    <a:pt x="644" y="1159"/>
                  </a:cubicBezTo>
                  <a:cubicBezTo>
                    <a:pt x="642" y="1164"/>
                    <a:pt x="641" y="1169"/>
                    <a:pt x="640" y="1174"/>
                  </a:cubicBezTo>
                  <a:cubicBezTo>
                    <a:pt x="638" y="1179"/>
                    <a:pt x="637" y="1184"/>
                    <a:pt x="636" y="1188"/>
                  </a:cubicBezTo>
                  <a:cubicBezTo>
                    <a:pt x="616" y="1266"/>
                    <a:pt x="609" y="1347"/>
                    <a:pt x="615" y="1428"/>
                  </a:cubicBezTo>
                  <a:cubicBezTo>
                    <a:pt x="621" y="1508"/>
                    <a:pt x="641" y="1588"/>
                    <a:pt x="670" y="1661"/>
                  </a:cubicBezTo>
                  <a:cubicBezTo>
                    <a:pt x="700" y="1734"/>
                    <a:pt x="739" y="1802"/>
                    <a:pt x="782" y="1859"/>
                  </a:cubicBezTo>
                  <a:cubicBezTo>
                    <a:pt x="824" y="1916"/>
                    <a:pt x="870" y="1964"/>
                    <a:pt x="912" y="2002"/>
                  </a:cubicBezTo>
                  <a:cubicBezTo>
                    <a:pt x="923" y="2011"/>
                    <a:pt x="933" y="2020"/>
                    <a:pt x="943" y="2028"/>
                  </a:cubicBezTo>
                  <a:cubicBezTo>
                    <a:pt x="953" y="2037"/>
                    <a:pt x="962" y="2044"/>
                    <a:pt x="971" y="2051"/>
                  </a:cubicBezTo>
                  <a:cubicBezTo>
                    <a:pt x="976" y="2055"/>
                    <a:pt x="980" y="2059"/>
                    <a:pt x="984" y="2062"/>
                  </a:cubicBezTo>
                  <a:cubicBezTo>
                    <a:pt x="989" y="2065"/>
                    <a:pt x="993" y="2068"/>
                    <a:pt x="996" y="2071"/>
                  </a:cubicBezTo>
                  <a:cubicBezTo>
                    <a:pt x="1004" y="2077"/>
                    <a:pt x="1012" y="2082"/>
                    <a:pt x="1018" y="2087"/>
                  </a:cubicBezTo>
                  <a:cubicBezTo>
                    <a:pt x="1032" y="2096"/>
                    <a:pt x="1043" y="2104"/>
                    <a:pt x="1050" y="2109"/>
                  </a:cubicBezTo>
                  <a:cubicBezTo>
                    <a:pt x="1053" y="2111"/>
                    <a:pt x="1056" y="2113"/>
                    <a:pt x="1058" y="2114"/>
                  </a:cubicBezTo>
                  <a:cubicBezTo>
                    <a:pt x="1060" y="2116"/>
                    <a:pt x="1060" y="2116"/>
                    <a:pt x="1060" y="2116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E9BE5B4-729B-4258-A0C6-94469CC57706}"/>
                </a:ext>
              </a:extLst>
            </p:cNvPr>
            <p:cNvSpPr/>
            <p:nvPr/>
          </p:nvSpPr>
          <p:spPr>
            <a:xfrm>
              <a:off x="6598468" y="1499105"/>
              <a:ext cx="661012" cy="6610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180" y="274640"/>
            <a:ext cx="10384220" cy="711081"/>
          </a:xfrm>
        </p:spPr>
        <p:txBody>
          <a:bodyPr>
            <a:no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58A6222-F59B-4E0D-B1BB-3683C6826A1E}"/>
              </a:ext>
            </a:extLst>
          </p:cNvPr>
          <p:cNvSpPr/>
          <p:nvPr userDrawn="1"/>
        </p:nvSpPr>
        <p:spPr>
          <a:xfrm>
            <a:off x="0" y="5610580"/>
            <a:ext cx="1022731" cy="1247421"/>
          </a:xfrm>
          <a:custGeom>
            <a:avLst/>
            <a:gdLst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  <a:gd name="connsiteX4" fmla="*/ 0 w 1022465"/>
              <a:gd name="connsiteY4" fmla="*/ 0 h 737567"/>
              <a:gd name="connsiteX0" fmla="*/ 10820 w 1033285"/>
              <a:gd name="connsiteY0" fmla="*/ 0 h 737567"/>
              <a:gd name="connsiteX1" fmla="*/ 1033285 w 1033285"/>
              <a:gd name="connsiteY1" fmla="*/ 0 h 737567"/>
              <a:gd name="connsiteX2" fmla="*/ 1033285 w 1033285"/>
              <a:gd name="connsiteY2" fmla="*/ 737567 h 737567"/>
              <a:gd name="connsiteX3" fmla="*/ 10820 w 1033285"/>
              <a:gd name="connsiteY3" fmla="*/ 737567 h 737567"/>
              <a:gd name="connsiteX4" fmla="*/ 0 w 1033285"/>
              <a:gd name="connsiteY4" fmla="*/ 345655 h 737567"/>
              <a:gd name="connsiteX5" fmla="*/ 10820 w 1033285"/>
              <a:gd name="connsiteY5" fmla="*/ 0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5" fmla="*/ 91440 w 1033285"/>
              <a:gd name="connsiteY5" fmla="*/ 437095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2465" h="737567">
                <a:moveTo>
                  <a:pt x="0" y="0"/>
                </a:moveTo>
                <a:lnTo>
                  <a:pt x="1022465" y="0"/>
                </a:lnTo>
                <a:lnTo>
                  <a:pt x="1022465" y="737567"/>
                </a:lnTo>
                <a:lnTo>
                  <a:pt x="0" y="737567"/>
                </a:lnTo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DCC2190-2523-4D93-BEA1-7F4291A0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181" y="6400799"/>
            <a:ext cx="3860800" cy="365125"/>
          </a:xfrm>
        </p:spPr>
        <p:txBody>
          <a:bodyPr/>
          <a:lstStyle>
            <a:lvl1pPr algn="l">
              <a:defRPr sz="1400" b="1">
                <a:solidFill>
                  <a:schemeClr val="accent4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863E583-229D-4184-95B0-BA45F3BF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79" y="5610579"/>
            <a:ext cx="904952" cy="731850"/>
          </a:xfrm>
        </p:spPr>
        <p:txBody>
          <a:bodyPr/>
          <a:lstStyle>
            <a:lvl1pPr algn="l">
              <a:defRPr sz="4000" b="1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5D7EC87-F658-4487-9D6D-0430530BF6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56207" y="4878464"/>
            <a:ext cx="2016749" cy="2016224"/>
          </a:xfrm>
          <a:custGeom>
            <a:avLst/>
            <a:gdLst>
              <a:gd name="connsiteX0" fmla="*/ 0 w 2016224"/>
              <a:gd name="connsiteY0" fmla="*/ 0 h 2016224"/>
              <a:gd name="connsiteX1" fmla="*/ 2016224 w 2016224"/>
              <a:gd name="connsiteY1" fmla="*/ 0 h 2016224"/>
              <a:gd name="connsiteX2" fmla="*/ 2016224 w 2016224"/>
              <a:gd name="connsiteY2" fmla="*/ 2016224 h 2016224"/>
              <a:gd name="connsiteX3" fmla="*/ 0 w 2016224"/>
              <a:gd name="connsiteY3" fmla="*/ 2016224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24" h="2016224">
                <a:moveTo>
                  <a:pt x="0" y="0"/>
                </a:moveTo>
                <a:lnTo>
                  <a:pt x="2016224" y="0"/>
                </a:lnTo>
                <a:lnTo>
                  <a:pt x="2016224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2"/>
          </a:solidFill>
          <a:effectLst>
            <a:outerShdw blurRad="571500" dist="444500" dir="9600000" algn="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A65DB91-05D5-4FBE-8071-9C30920DDF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76099" y="1435353"/>
            <a:ext cx="2016749" cy="2016224"/>
          </a:xfrm>
          <a:custGeom>
            <a:avLst/>
            <a:gdLst>
              <a:gd name="connsiteX0" fmla="*/ 0 w 2016224"/>
              <a:gd name="connsiteY0" fmla="*/ 0 h 2016224"/>
              <a:gd name="connsiteX1" fmla="*/ 2016224 w 2016224"/>
              <a:gd name="connsiteY1" fmla="*/ 0 h 2016224"/>
              <a:gd name="connsiteX2" fmla="*/ 2016224 w 2016224"/>
              <a:gd name="connsiteY2" fmla="*/ 2016224 h 2016224"/>
              <a:gd name="connsiteX3" fmla="*/ 0 w 2016224"/>
              <a:gd name="connsiteY3" fmla="*/ 2016224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24" h="2016224">
                <a:moveTo>
                  <a:pt x="0" y="0"/>
                </a:moveTo>
                <a:lnTo>
                  <a:pt x="2016224" y="0"/>
                </a:lnTo>
                <a:lnTo>
                  <a:pt x="2016224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2"/>
          </a:solidFill>
          <a:effectLst>
            <a:outerShdw blurRad="571500" dist="444500" dir="9600000" algn="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2092186-D053-4256-BEB7-0663A9825F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74753" y="3444775"/>
            <a:ext cx="2016749" cy="2016224"/>
          </a:xfrm>
          <a:custGeom>
            <a:avLst/>
            <a:gdLst>
              <a:gd name="connsiteX0" fmla="*/ 0 w 2016224"/>
              <a:gd name="connsiteY0" fmla="*/ 0 h 2016224"/>
              <a:gd name="connsiteX1" fmla="*/ 2016224 w 2016224"/>
              <a:gd name="connsiteY1" fmla="*/ 0 h 2016224"/>
              <a:gd name="connsiteX2" fmla="*/ 2016224 w 2016224"/>
              <a:gd name="connsiteY2" fmla="*/ 2016224 h 2016224"/>
              <a:gd name="connsiteX3" fmla="*/ 0 w 2016224"/>
              <a:gd name="connsiteY3" fmla="*/ 2016224 h 2016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24" h="2016224">
                <a:moveTo>
                  <a:pt x="0" y="0"/>
                </a:moveTo>
                <a:lnTo>
                  <a:pt x="2016224" y="0"/>
                </a:lnTo>
                <a:lnTo>
                  <a:pt x="2016224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2"/>
          </a:solidFill>
          <a:effectLst>
            <a:outerShdw blurRad="571500" dist="444500" dir="9600000" algn="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61025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0B01564-7A7A-4A48-8493-0E0049385470}"/>
              </a:ext>
            </a:extLst>
          </p:cNvPr>
          <p:cNvSpPr/>
          <p:nvPr userDrawn="1"/>
        </p:nvSpPr>
        <p:spPr>
          <a:xfrm rot="5400000">
            <a:off x="447483" y="-447481"/>
            <a:ext cx="1847237" cy="2742205"/>
          </a:xfrm>
          <a:custGeom>
            <a:avLst/>
            <a:gdLst>
              <a:gd name="connsiteX0" fmla="*/ 0 w 1847237"/>
              <a:gd name="connsiteY0" fmla="*/ 2741491 h 2741491"/>
              <a:gd name="connsiteX1" fmla="*/ 1 w 1847237"/>
              <a:gd name="connsiteY1" fmla="*/ 1255 h 2741491"/>
              <a:gd name="connsiteX2" fmla="*/ 28154 w 1847237"/>
              <a:gd name="connsiteY2" fmla="*/ 0 h 2741491"/>
              <a:gd name="connsiteX3" fmla="*/ 666044 w 1847237"/>
              <a:gd name="connsiteY3" fmla="*/ 912689 h 2741491"/>
              <a:gd name="connsiteX4" fmla="*/ 1636888 w 1847237"/>
              <a:gd name="connsiteY4" fmla="*/ 1352956 h 2741491"/>
              <a:gd name="connsiteX5" fmla="*/ 1821652 w 1847237"/>
              <a:gd name="connsiteY5" fmla="*/ 2731596 h 2741491"/>
              <a:gd name="connsiteX6" fmla="*/ 1819662 w 1847237"/>
              <a:gd name="connsiteY6" fmla="*/ 2741491 h 2741491"/>
              <a:gd name="connsiteX7" fmla="*/ 0 w 1847237"/>
              <a:gd name="connsiteY7" fmla="*/ 2741491 h 2741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7237" h="2741491">
                <a:moveTo>
                  <a:pt x="0" y="2741491"/>
                </a:moveTo>
                <a:lnTo>
                  <a:pt x="1" y="1255"/>
                </a:lnTo>
                <a:lnTo>
                  <a:pt x="28154" y="0"/>
                </a:lnTo>
                <a:cubicBezTo>
                  <a:pt x="518124" y="34452"/>
                  <a:pt x="354992" y="850922"/>
                  <a:pt x="666044" y="912689"/>
                </a:cubicBezTo>
                <a:cubicBezTo>
                  <a:pt x="897354" y="1017146"/>
                  <a:pt x="1400457" y="999536"/>
                  <a:pt x="1636888" y="1352956"/>
                </a:cubicBezTo>
                <a:cubicBezTo>
                  <a:pt x="1814211" y="1618021"/>
                  <a:pt x="1891616" y="2299566"/>
                  <a:pt x="1821652" y="2731596"/>
                </a:cubicBezTo>
                <a:lnTo>
                  <a:pt x="1819662" y="2741491"/>
                </a:lnTo>
                <a:lnTo>
                  <a:pt x="0" y="2741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733C37-77C4-4975-8A16-B8B95F2A80EA}"/>
              </a:ext>
            </a:extLst>
          </p:cNvPr>
          <p:cNvGrpSpPr/>
          <p:nvPr userDrawn="1"/>
        </p:nvGrpSpPr>
        <p:grpSpPr>
          <a:xfrm>
            <a:off x="359802" y="430463"/>
            <a:ext cx="426085" cy="418958"/>
            <a:chOff x="6078537" y="908720"/>
            <a:chExt cx="1272355" cy="1251397"/>
          </a:xfrm>
          <a:solidFill>
            <a:schemeClr val="bg1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F98A06C-4E5D-4066-8257-C303FF03E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7" y="908720"/>
              <a:ext cx="1272355" cy="1231106"/>
            </a:xfrm>
            <a:custGeom>
              <a:avLst/>
              <a:gdLst>
                <a:gd name="T0" fmla="*/ 982 w 2202"/>
                <a:gd name="T1" fmla="*/ 2132 h 2137"/>
                <a:gd name="T2" fmla="*/ 861 w 2202"/>
                <a:gd name="T3" fmla="*/ 2137 h 2137"/>
                <a:gd name="T4" fmla="*/ 212 w 2202"/>
                <a:gd name="T5" fmla="*/ 1777 h 2137"/>
                <a:gd name="T6" fmla="*/ 0 w 2202"/>
                <a:gd name="T7" fmla="*/ 1134 h 2137"/>
                <a:gd name="T8" fmla="*/ 4 w 2202"/>
                <a:gd name="T9" fmla="*/ 1039 h 2137"/>
                <a:gd name="T10" fmla="*/ 6 w 2202"/>
                <a:gd name="T11" fmla="*/ 1025 h 2137"/>
                <a:gd name="T12" fmla="*/ 10 w 2202"/>
                <a:gd name="T13" fmla="*/ 983 h 2137"/>
                <a:gd name="T14" fmla="*/ 20 w 2202"/>
                <a:gd name="T15" fmla="*/ 930 h 2137"/>
                <a:gd name="T16" fmla="*/ 23 w 2202"/>
                <a:gd name="T17" fmla="*/ 912 h 2137"/>
                <a:gd name="T18" fmla="*/ 478 w 2202"/>
                <a:gd name="T19" fmla="*/ 218 h 2137"/>
                <a:gd name="T20" fmla="*/ 1249 w 2202"/>
                <a:gd name="T21" fmla="*/ 8 h 2137"/>
                <a:gd name="T22" fmla="*/ 1345 w 2202"/>
                <a:gd name="T23" fmla="*/ 21 h 2137"/>
                <a:gd name="T24" fmla="*/ 1400 w 2202"/>
                <a:gd name="T25" fmla="*/ 32 h 2137"/>
                <a:gd name="T26" fmla="*/ 1416 w 2202"/>
                <a:gd name="T27" fmla="*/ 36 h 2137"/>
                <a:gd name="T28" fmla="*/ 1496 w 2202"/>
                <a:gd name="T29" fmla="*/ 60 h 2137"/>
                <a:gd name="T30" fmla="*/ 1525 w 2202"/>
                <a:gd name="T31" fmla="*/ 69 h 2137"/>
                <a:gd name="T32" fmla="*/ 1586 w 2202"/>
                <a:gd name="T33" fmla="*/ 94 h 2137"/>
                <a:gd name="T34" fmla="*/ 1669 w 2202"/>
                <a:gd name="T35" fmla="*/ 134 h 2137"/>
                <a:gd name="T36" fmla="*/ 1721 w 2202"/>
                <a:gd name="T37" fmla="*/ 164 h 2137"/>
                <a:gd name="T38" fmla="*/ 2132 w 2202"/>
                <a:gd name="T39" fmla="*/ 641 h 2137"/>
                <a:gd name="T40" fmla="*/ 2114 w 2202"/>
                <a:gd name="T41" fmla="*/ 1338 h 2137"/>
                <a:gd name="T42" fmla="*/ 2086 w 2202"/>
                <a:gd name="T43" fmla="*/ 1382 h 2137"/>
                <a:gd name="T44" fmla="*/ 2072 w 2202"/>
                <a:gd name="T45" fmla="*/ 1333 h 2137"/>
                <a:gd name="T46" fmla="*/ 1781 w 2202"/>
                <a:gd name="T47" fmla="*/ 867 h 2137"/>
                <a:gd name="T48" fmla="*/ 1449 w 2202"/>
                <a:gd name="T49" fmla="*/ 697 h 2137"/>
                <a:gd name="T50" fmla="*/ 1420 w 2202"/>
                <a:gd name="T51" fmla="*/ 691 h 2137"/>
                <a:gd name="T52" fmla="*/ 1375 w 2202"/>
                <a:gd name="T53" fmla="*/ 685 h 2137"/>
                <a:gd name="T54" fmla="*/ 1357 w 2202"/>
                <a:gd name="T55" fmla="*/ 683 h 2137"/>
                <a:gd name="T56" fmla="*/ 1338 w 2202"/>
                <a:gd name="T57" fmla="*/ 682 h 2137"/>
                <a:gd name="T58" fmla="*/ 1291 w 2202"/>
                <a:gd name="T59" fmla="*/ 678 h 2137"/>
                <a:gd name="T60" fmla="*/ 1292 w 2202"/>
                <a:gd name="T61" fmla="*/ 679 h 2137"/>
                <a:gd name="T62" fmla="*/ 1255 w 2202"/>
                <a:gd name="T63" fmla="*/ 680 h 2137"/>
                <a:gd name="T64" fmla="*/ 1109 w 2202"/>
                <a:gd name="T65" fmla="*/ 703 h 2137"/>
                <a:gd name="T66" fmla="*/ 733 w 2202"/>
                <a:gd name="T67" fmla="*/ 971 h 2137"/>
                <a:gd name="T68" fmla="*/ 662 w 2202"/>
                <a:gd name="T69" fmla="*/ 1103 h 2137"/>
                <a:gd name="T70" fmla="*/ 660 w 2202"/>
                <a:gd name="T71" fmla="*/ 1107 h 2137"/>
                <a:gd name="T72" fmla="*/ 650 w 2202"/>
                <a:gd name="T73" fmla="*/ 1142 h 2137"/>
                <a:gd name="T74" fmla="*/ 648 w 2202"/>
                <a:gd name="T75" fmla="*/ 1144 h 2137"/>
                <a:gd name="T76" fmla="*/ 640 w 2202"/>
                <a:gd name="T77" fmla="*/ 1174 h 2137"/>
                <a:gd name="T78" fmla="*/ 670 w 2202"/>
                <a:gd name="T79" fmla="*/ 1661 h 2137"/>
                <a:gd name="T80" fmla="*/ 943 w 2202"/>
                <a:gd name="T81" fmla="*/ 2028 h 2137"/>
                <a:gd name="T82" fmla="*/ 996 w 2202"/>
                <a:gd name="T83" fmla="*/ 2071 h 2137"/>
                <a:gd name="T84" fmla="*/ 1058 w 2202"/>
                <a:gd name="T85" fmla="*/ 2114 h 2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02" h="2137">
                  <a:moveTo>
                    <a:pt x="1060" y="2116"/>
                  </a:moveTo>
                  <a:cubicBezTo>
                    <a:pt x="1060" y="2116"/>
                    <a:pt x="1043" y="2121"/>
                    <a:pt x="1010" y="2128"/>
                  </a:cubicBezTo>
                  <a:cubicBezTo>
                    <a:pt x="1002" y="2129"/>
                    <a:pt x="992" y="2131"/>
                    <a:pt x="982" y="2132"/>
                  </a:cubicBezTo>
                  <a:cubicBezTo>
                    <a:pt x="971" y="2133"/>
                    <a:pt x="959" y="2135"/>
                    <a:pt x="947" y="2135"/>
                  </a:cubicBezTo>
                  <a:cubicBezTo>
                    <a:pt x="935" y="2136"/>
                    <a:pt x="921" y="2137"/>
                    <a:pt x="907" y="2137"/>
                  </a:cubicBezTo>
                  <a:cubicBezTo>
                    <a:pt x="892" y="2137"/>
                    <a:pt x="877" y="2137"/>
                    <a:pt x="861" y="2137"/>
                  </a:cubicBezTo>
                  <a:cubicBezTo>
                    <a:pt x="795" y="2134"/>
                    <a:pt x="715" y="2120"/>
                    <a:pt x="625" y="2087"/>
                  </a:cubicBezTo>
                  <a:cubicBezTo>
                    <a:pt x="536" y="2055"/>
                    <a:pt x="438" y="2000"/>
                    <a:pt x="344" y="1920"/>
                  </a:cubicBezTo>
                  <a:cubicBezTo>
                    <a:pt x="298" y="1879"/>
                    <a:pt x="253" y="1831"/>
                    <a:pt x="212" y="1777"/>
                  </a:cubicBezTo>
                  <a:cubicBezTo>
                    <a:pt x="170" y="1723"/>
                    <a:pt x="133" y="1662"/>
                    <a:pt x="101" y="1595"/>
                  </a:cubicBezTo>
                  <a:cubicBezTo>
                    <a:pt x="69" y="1528"/>
                    <a:pt x="43" y="1455"/>
                    <a:pt x="26" y="1377"/>
                  </a:cubicBezTo>
                  <a:cubicBezTo>
                    <a:pt x="9" y="1299"/>
                    <a:pt x="0" y="1217"/>
                    <a:pt x="0" y="1134"/>
                  </a:cubicBezTo>
                  <a:cubicBezTo>
                    <a:pt x="0" y="1123"/>
                    <a:pt x="0" y="1113"/>
                    <a:pt x="0" y="1102"/>
                  </a:cubicBezTo>
                  <a:cubicBezTo>
                    <a:pt x="1" y="1092"/>
                    <a:pt x="2" y="1081"/>
                    <a:pt x="2" y="1071"/>
                  </a:cubicBezTo>
                  <a:cubicBezTo>
                    <a:pt x="3" y="1060"/>
                    <a:pt x="4" y="1050"/>
                    <a:pt x="4" y="1039"/>
                  </a:cubicBezTo>
                  <a:cubicBezTo>
                    <a:pt x="5" y="1037"/>
                    <a:pt x="5" y="1037"/>
                    <a:pt x="5" y="1037"/>
                  </a:cubicBezTo>
                  <a:cubicBezTo>
                    <a:pt x="7" y="1020"/>
                    <a:pt x="5" y="1032"/>
                    <a:pt x="6" y="1027"/>
                  </a:cubicBezTo>
                  <a:cubicBezTo>
                    <a:pt x="6" y="1025"/>
                    <a:pt x="6" y="1025"/>
                    <a:pt x="6" y="1025"/>
                  </a:cubicBezTo>
                  <a:cubicBezTo>
                    <a:pt x="7" y="1019"/>
                    <a:pt x="7" y="1019"/>
                    <a:pt x="7" y="1019"/>
                  </a:cubicBezTo>
                  <a:cubicBezTo>
                    <a:pt x="8" y="1007"/>
                    <a:pt x="8" y="1007"/>
                    <a:pt x="8" y="1007"/>
                  </a:cubicBezTo>
                  <a:cubicBezTo>
                    <a:pt x="9" y="999"/>
                    <a:pt x="10" y="991"/>
                    <a:pt x="10" y="983"/>
                  </a:cubicBezTo>
                  <a:cubicBezTo>
                    <a:pt x="13" y="966"/>
                    <a:pt x="13" y="966"/>
                    <a:pt x="13" y="966"/>
                  </a:cubicBezTo>
                  <a:cubicBezTo>
                    <a:pt x="17" y="948"/>
                    <a:pt x="17" y="948"/>
                    <a:pt x="17" y="948"/>
                  </a:cubicBezTo>
                  <a:cubicBezTo>
                    <a:pt x="20" y="930"/>
                    <a:pt x="20" y="930"/>
                    <a:pt x="20" y="930"/>
                  </a:cubicBezTo>
                  <a:cubicBezTo>
                    <a:pt x="22" y="920"/>
                    <a:pt x="22" y="920"/>
                    <a:pt x="22" y="920"/>
                  </a:cubicBezTo>
                  <a:cubicBezTo>
                    <a:pt x="23" y="916"/>
                    <a:pt x="23" y="916"/>
                    <a:pt x="23" y="916"/>
                  </a:cubicBezTo>
                  <a:cubicBezTo>
                    <a:pt x="23" y="914"/>
                    <a:pt x="23" y="913"/>
                    <a:pt x="23" y="912"/>
                  </a:cubicBezTo>
                  <a:cubicBezTo>
                    <a:pt x="26" y="901"/>
                    <a:pt x="28" y="890"/>
                    <a:pt x="31" y="880"/>
                  </a:cubicBezTo>
                  <a:cubicBezTo>
                    <a:pt x="51" y="795"/>
                    <a:pt x="82" y="710"/>
                    <a:pt x="123" y="630"/>
                  </a:cubicBezTo>
                  <a:cubicBezTo>
                    <a:pt x="205" y="469"/>
                    <a:pt x="329" y="326"/>
                    <a:pt x="478" y="218"/>
                  </a:cubicBezTo>
                  <a:cubicBezTo>
                    <a:pt x="553" y="165"/>
                    <a:pt x="634" y="120"/>
                    <a:pt x="719" y="86"/>
                  </a:cubicBezTo>
                  <a:cubicBezTo>
                    <a:pt x="804" y="52"/>
                    <a:pt x="893" y="27"/>
                    <a:pt x="982" y="15"/>
                  </a:cubicBezTo>
                  <a:cubicBezTo>
                    <a:pt x="1072" y="2"/>
                    <a:pt x="1162" y="0"/>
                    <a:pt x="1249" y="8"/>
                  </a:cubicBezTo>
                  <a:cubicBezTo>
                    <a:pt x="1259" y="9"/>
                    <a:pt x="1270" y="10"/>
                    <a:pt x="1281" y="11"/>
                  </a:cubicBezTo>
                  <a:cubicBezTo>
                    <a:pt x="1292" y="13"/>
                    <a:pt x="1303" y="14"/>
                    <a:pt x="1313" y="16"/>
                  </a:cubicBezTo>
                  <a:cubicBezTo>
                    <a:pt x="1324" y="17"/>
                    <a:pt x="1335" y="19"/>
                    <a:pt x="1345" y="21"/>
                  </a:cubicBezTo>
                  <a:cubicBezTo>
                    <a:pt x="1356" y="23"/>
                    <a:pt x="1366" y="25"/>
                    <a:pt x="1377" y="27"/>
                  </a:cubicBezTo>
                  <a:cubicBezTo>
                    <a:pt x="1392" y="31"/>
                    <a:pt x="1392" y="31"/>
                    <a:pt x="1392" y="31"/>
                  </a:cubicBezTo>
                  <a:cubicBezTo>
                    <a:pt x="1400" y="32"/>
                    <a:pt x="1400" y="32"/>
                    <a:pt x="1400" y="32"/>
                  </a:cubicBezTo>
                  <a:cubicBezTo>
                    <a:pt x="1404" y="33"/>
                    <a:pt x="1404" y="33"/>
                    <a:pt x="1404" y="33"/>
                  </a:cubicBezTo>
                  <a:cubicBezTo>
                    <a:pt x="1408" y="34"/>
                    <a:pt x="1397" y="32"/>
                    <a:pt x="1414" y="35"/>
                  </a:cubicBezTo>
                  <a:cubicBezTo>
                    <a:pt x="1416" y="36"/>
                    <a:pt x="1416" y="36"/>
                    <a:pt x="1416" y="36"/>
                  </a:cubicBezTo>
                  <a:cubicBezTo>
                    <a:pt x="1423" y="38"/>
                    <a:pt x="1431" y="40"/>
                    <a:pt x="1438" y="42"/>
                  </a:cubicBezTo>
                  <a:cubicBezTo>
                    <a:pt x="1446" y="45"/>
                    <a:pt x="1454" y="47"/>
                    <a:pt x="1462" y="49"/>
                  </a:cubicBezTo>
                  <a:cubicBezTo>
                    <a:pt x="1473" y="53"/>
                    <a:pt x="1484" y="56"/>
                    <a:pt x="1496" y="60"/>
                  </a:cubicBezTo>
                  <a:cubicBezTo>
                    <a:pt x="1513" y="65"/>
                    <a:pt x="1513" y="65"/>
                    <a:pt x="1513" y="65"/>
                  </a:cubicBezTo>
                  <a:cubicBezTo>
                    <a:pt x="1521" y="68"/>
                    <a:pt x="1521" y="68"/>
                    <a:pt x="1521" y="68"/>
                  </a:cubicBezTo>
                  <a:cubicBezTo>
                    <a:pt x="1525" y="69"/>
                    <a:pt x="1525" y="69"/>
                    <a:pt x="1525" y="69"/>
                  </a:cubicBezTo>
                  <a:cubicBezTo>
                    <a:pt x="1529" y="71"/>
                    <a:pt x="1529" y="71"/>
                    <a:pt x="1529" y="71"/>
                  </a:cubicBezTo>
                  <a:cubicBezTo>
                    <a:pt x="1538" y="75"/>
                    <a:pt x="1548" y="78"/>
                    <a:pt x="1558" y="82"/>
                  </a:cubicBezTo>
                  <a:cubicBezTo>
                    <a:pt x="1567" y="86"/>
                    <a:pt x="1577" y="90"/>
                    <a:pt x="1586" y="94"/>
                  </a:cubicBezTo>
                  <a:cubicBezTo>
                    <a:pt x="1596" y="98"/>
                    <a:pt x="1605" y="102"/>
                    <a:pt x="1615" y="107"/>
                  </a:cubicBezTo>
                  <a:cubicBezTo>
                    <a:pt x="1624" y="111"/>
                    <a:pt x="1633" y="115"/>
                    <a:pt x="1642" y="120"/>
                  </a:cubicBezTo>
                  <a:cubicBezTo>
                    <a:pt x="1651" y="124"/>
                    <a:pt x="1660" y="129"/>
                    <a:pt x="1669" y="134"/>
                  </a:cubicBezTo>
                  <a:cubicBezTo>
                    <a:pt x="1682" y="141"/>
                    <a:pt x="1682" y="141"/>
                    <a:pt x="1682" y="141"/>
                  </a:cubicBezTo>
                  <a:cubicBezTo>
                    <a:pt x="1687" y="143"/>
                    <a:pt x="1691" y="146"/>
                    <a:pt x="1696" y="148"/>
                  </a:cubicBezTo>
                  <a:cubicBezTo>
                    <a:pt x="1704" y="154"/>
                    <a:pt x="1713" y="159"/>
                    <a:pt x="1721" y="164"/>
                  </a:cubicBezTo>
                  <a:cubicBezTo>
                    <a:pt x="1789" y="205"/>
                    <a:pt x="1850" y="253"/>
                    <a:pt x="1904" y="305"/>
                  </a:cubicBezTo>
                  <a:cubicBezTo>
                    <a:pt x="1957" y="357"/>
                    <a:pt x="2002" y="412"/>
                    <a:pt x="2040" y="469"/>
                  </a:cubicBezTo>
                  <a:cubicBezTo>
                    <a:pt x="2078" y="526"/>
                    <a:pt x="2109" y="584"/>
                    <a:pt x="2132" y="641"/>
                  </a:cubicBezTo>
                  <a:cubicBezTo>
                    <a:pt x="2179" y="755"/>
                    <a:pt x="2198" y="865"/>
                    <a:pt x="2200" y="961"/>
                  </a:cubicBezTo>
                  <a:cubicBezTo>
                    <a:pt x="2202" y="1057"/>
                    <a:pt x="2189" y="1137"/>
                    <a:pt x="2171" y="1200"/>
                  </a:cubicBezTo>
                  <a:cubicBezTo>
                    <a:pt x="2152" y="1263"/>
                    <a:pt x="2130" y="1308"/>
                    <a:pt x="2114" y="1338"/>
                  </a:cubicBezTo>
                  <a:cubicBezTo>
                    <a:pt x="2105" y="1353"/>
                    <a:pt x="2098" y="1364"/>
                    <a:pt x="2094" y="1371"/>
                  </a:cubicBezTo>
                  <a:cubicBezTo>
                    <a:pt x="2091" y="1375"/>
                    <a:pt x="2089" y="1378"/>
                    <a:pt x="2088" y="1380"/>
                  </a:cubicBezTo>
                  <a:cubicBezTo>
                    <a:pt x="2087" y="1382"/>
                    <a:pt x="2086" y="1382"/>
                    <a:pt x="2086" y="1382"/>
                  </a:cubicBezTo>
                  <a:cubicBezTo>
                    <a:pt x="2086" y="1382"/>
                    <a:pt x="2086" y="1381"/>
                    <a:pt x="2085" y="1379"/>
                  </a:cubicBezTo>
                  <a:cubicBezTo>
                    <a:pt x="2085" y="1377"/>
                    <a:pt x="2084" y="1374"/>
                    <a:pt x="2083" y="1370"/>
                  </a:cubicBezTo>
                  <a:cubicBezTo>
                    <a:pt x="2080" y="1361"/>
                    <a:pt x="2077" y="1349"/>
                    <a:pt x="2072" y="1333"/>
                  </a:cubicBezTo>
                  <a:cubicBezTo>
                    <a:pt x="2062" y="1302"/>
                    <a:pt x="2048" y="1257"/>
                    <a:pt x="2025" y="1205"/>
                  </a:cubicBezTo>
                  <a:cubicBezTo>
                    <a:pt x="2003" y="1153"/>
                    <a:pt x="1972" y="1094"/>
                    <a:pt x="1932" y="1035"/>
                  </a:cubicBezTo>
                  <a:cubicBezTo>
                    <a:pt x="1892" y="977"/>
                    <a:pt x="1841" y="918"/>
                    <a:pt x="1781" y="867"/>
                  </a:cubicBezTo>
                  <a:cubicBezTo>
                    <a:pt x="1721" y="816"/>
                    <a:pt x="1652" y="771"/>
                    <a:pt x="1578" y="739"/>
                  </a:cubicBezTo>
                  <a:cubicBezTo>
                    <a:pt x="1541" y="723"/>
                    <a:pt x="1503" y="711"/>
                    <a:pt x="1464" y="701"/>
                  </a:cubicBezTo>
                  <a:cubicBezTo>
                    <a:pt x="1459" y="700"/>
                    <a:pt x="1454" y="698"/>
                    <a:pt x="1449" y="697"/>
                  </a:cubicBezTo>
                  <a:cubicBezTo>
                    <a:pt x="1447" y="697"/>
                    <a:pt x="1444" y="696"/>
                    <a:pt x="1442" y="696"/>
                  </a:cubicBezTo>
                  <a:cubicBezTo>
                    <a:pt x="1434" y="694"/>
                    <a:pt x="1434" y="694"/>
                    <a:pt x="1434" y="694"/>
                  </a:cubicBezTo>
                  <a:cubicBezTo>
                    <a:pt x="1430" y="693"/>
                    <a:pt x="1425" y="692"/>
                    <a:pt x="1420" y="691"/>
                  </a:cubicBezTo>
                  <a:cubicBezTo>
                    <a:pt x="1415" y="690"/>
                    <a:pt x="1410" y="690"/>
                    <a:pt x="1405" y="689"/>
                  </a:cubicBezTo>
                  <a:cubicBezTo>
                    <a:pt x="1400" y="688"/>
                    <a:pt x="1395" y="687"/>
                    <a:pt x="1390" y="686"/>
                  </a:cubicBezTo>
                  <a:cubicBezTo>
                    <a:pt x="1385" y="686"/>
                    <a:pt x="1380" y="685"/>
                    <a:pt x="1375" y="685"/>
                  </a:cubicBezTo>
                  <a:cubicBezTo>
                    <a:pt x="1370" y="684"/>
                    <a:pt x="1365" y="683"/>
                    <a:pt x="1360" y="683"/>
                  </a:cubicBezTo>
                  <a:cubicBezTo>
                    <a:pt x="1358" y="683"/>
                    <a:pt x="1358" y="683"/>
                    <a:pt x="1358" y="683"/>
                  </a:cubicBezTo>
                  <a:cubicBezTo>
                    <a:pt x="1357" y="683"/>
                    <a:pt x="1357" y="683"/>
                    <a:pt x="1357" y="683"/>
                  </a:cubicBezTo>
                  <a:cubicBezTo>
                    <a:pt x="1354" y="683"/>
                    <a:pt x="1354" y="683"/>
                    <a:pt x="1354" y="683"/>
                  </a:cubicBezTo>
                  <a:cubicBezTo>
                    <a:pt x="1349" y="683"/>
                    <a:pt x="1349" y="683"/>
                    <a:pt x="1349" y="683"/>
                  </a:cubicBezTo>
                  <a:cubicBezTo>
                    <a:pt x="1345" y="683"/>
                    <a:pt x="1341" y="682"/>
                    <a:pt x="1338" y="682"/>
                  </a:cubicBezTo>
                  <a:cubicBezTo>
                    <a:pt x="1330" y="681"/>
                    <a:pt x="1323" y="681"/>
                    <a:pt x="1316" y="680"/>
                  </a:cubicBezTo>
                  <a:cubicBezTo>
                    <a:pt x="1308" y="679"/>
                    <a:pt x="1300" y="679"/>
                    <a:pt x="1292" y="678"/>
                  </a:cubicBezTo>
                  <a:cubicBezTo>
                    <a:pt x="1291" y="678"/>
                    <a:pt x="1291" y="678"/>
                    <a:pt x="1291" y="678"/>
                  </a:cubicBezTo>
                  <a:cubicBezTo>
                    <a:pt x="1307" y="681"/>
                    <a:pt x="1295" y="679"/>
                    <a:pt x="1298" y="679"/>
                  </a:cubicBezTo>
                  <a:cubicBezTo>
                    <a:pt x="1296" y="679"/>
                    <a:pt x="1296" y="679"/>
                    <a:pt x="1296" y="679"/>
                  </a:cubicBezTo>
                  <a:cubicBezTo>
                    <a:pt x="1292" y="679"/>
                    <a:pt x="1292" y="679"/>
                    <a:pt x="1292" y="679"/>
                  </a:cubicBezTo>
                  <a:cubicBezTo>
                    <a:pt x="1285" y="680"/>
                    <a:pt x="1285" y="680"/>
                    <a:pt x="1285" y="680"/>
                  </a:cubicBezTo>
                  <a:cubicBezTo>
                    <a:pt x="1280" y="680"/>
                    <a:pt x="1275" y="680"/>
                    <a:pt x="1270" y="680"/>
                  </a:cubicBezTo>
                  <a:cubicBezTo>
                    <a:pt x="1265" y="680"/>
                    <a:pt x="1260" y="680"/>
                    <a:pt x="1255" y="680"/>
                  </a:cubicBezTo>
                  <a:cubicBezTo>
                    <a:pt x="1250" y="681"/>
                    <a:pt x="1245" y="681"/>
                    <a:pt x="1240" y="681"/>
                  </a:cubicBezTo>
                  <a:cubicBezTo>
                    <a:pt x="1235" y="682"/>
                    <a:pt x="1230" y="682"/>
                    <a:pt x="1225" y="682"/>
                  </a:cubicBezTo>
                  <a:cubicBezTo>
                    <a:pt x="1185" y="686"/>
                    <a:pt x="1147" y="693"/>
                    <a:pt x="1109" y="703"/>
                  </a:cubicBezTo>
                  <a:cubicBezTo>
                    <a:pt x="1071" y="713"/>
                    <a:pt x="1034" y="728"/>
                    <a:pt x="999" y="744"/>
                  </a:cubicBezTo>
                  <a:cubicBezTo>
                    <a:pt x="963" y="761"/>
                    <a:pt x="929" y="781"/>
                    <a:pt x="897" y="804"/>
                  </a:cubicBezTo>
                  <a:cubicBezTo>
                    <a:pt x="833" y="850"/>
                    <a:pt x="777" y="907"/>
                    <a:pt x="733" y="971"/>
                  </a:cubicBezTo>
                  <a:cubicBezTo>
                    <a:pt x="711" y="1004"/>
                    <a:pt x="692" y="1038"/>
                    <a:pt x="675" y="1075"/>
                  </a:cubicBezTo>
                  <a:cubicBezTo>
                    <a:pt x="672" y="1083"/>
                    <a:pt x="668" y="1090"/>
                    <a:pt x="665" y="1098"/>
                  </a:cubicBezTo>
                  <a:cubicBezTo>
                    <a:pt x="662" y="1103"/>
                    <a:pt x="662" y="1103"/>
                    <a:pt x="662" y="1103"/>
                  </a:cubicBezTo>
                  <a:cubicBezTo>
                    <a:pt x="661" y="1106"/>
                    <a:pt x="661" y="1106"/>
                    <a:pt x="661" y="1106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7"/>
                    <a:pt x="660" y="1107"/>
                    <a:pt x="660" y="1107"/>
                  </a:cubicBezTo>
                  <a:cubicBezTo>
                    <a:pt x="660" y="1108"/>
                    <a:pt x="660" y="1108"/>
                    <a:pt x="660" y="1108"/>
                  </a:cubicBezTo>
                  <a:cubicBezTo>
                    <a:pt x="658" y="1116"/>
                    <a:pt x="655" y="1123"/>
                    <a:pt x="653" y="1131"/>
                  </a:cubicBezTo>
                  <a:cubicBezTo>
                    <a:pt x="650" y="1142"/>
                    <a:pt x="650" y="1142"/>
                    <a:pt x="650" y="1142"/>
                  </a:cubicBezTo>
                  <a:cubicBezTo>
                    <a:pt x="648" y="1148"/>
                    <a:pt x="648" y="1148"/>
                    <a:pt x="648" y="1148"/>
                  </a:cubicBezTo>
                  <a:cubicBezTo>
                    <a:pt x="647" y="1151"/>
                    <a:pt x="647" y="1151"/>
                    <a:pt x="647" y="1151"/>
                  </a:cubicBezTo>
                  <a:cubicBezTo>
                    <a:pt x="648" y="1147"/>
                    <a:pt x="646" y="1160"/>
                    <a:pt x="648" y="1144"/>
                  </a:cubicBezTo>
                  <a:cubicBezTo>
                    <a:pt x="648" y="1145"/>
                    <a:pt x="648" y="1145"/>
                    <a:pt x="648" y="1145"/>
                  </a:cubicBezTo>
                  <a:cubicBezTo>
                    <a:pt x="647" y="1150"/>
                    <a:pt x="645" y="1154"/>
                    <a:pt x="644" y="1159"/>
                  </a:cubicBezTo>
                  <a:cubicBezTo>
                    <a:pt x="642" y="1164"/>
                    <a:pt x="641" y="1169"/>
                    <a:pt x="640" y="1174"/>
                  </a:cubicBezTo>
                  <a:cubicBezTo>
                    <a:pt x="638" y="1179"/>
                    <a:pt x="637" y="1184"/>
                    <a:pt x="636" y="1188"/>
                  </a:cubicBezTo>
                  <a:cubicBezTo>
                    <a:pt x="616" y="1266"/>
                    <a:pt x="609" y="1347"/>
                    <a:pt x="615" y="1428"/>
                  </a:cubicBezTo>
                  <a:cubicBezTo>
                    <a:pt x="621" y="1508"/>
                    <a:pt x="641" y="1588"/>
                    <a:pt x="670" y="1661"/>
                  </a:cubicBezTo>
                  <a:cubicBezTo>
                    <a:pt x="700" y="1734"/>
                    <a:pt x="739" y="1802"/>
                    <a:pt x="782" y="1859"/>
                  </a:cubicBezTo>
                  <a:cubicBezTo>
                    <a:pt x="824" y="1916"/>
                    <a:pt x="870" y="1964"/>
                    <a:pt x="912" y="2002"/>
                  </a:cubicBezTo>
                  <a:cubicBezTo>
                    <a:pt x="923" y="2011"/>
                    <a:pt x="933" y="2020"/>
                    <a:pt x="943" y="2028"/>
                  </a:cubicBezTo>
                  <a:cubicBezTo>
                    <a:pt x="953" y="2037"/>
                    <a:pt x="962" y="2044"/>
                    <a:pt x="971" y="2051"/>
                  </a:cubicBezTo>
                  <a:cubicBezTo>
                    <a:pt x="976" y="2055"/>
                    <a:pt x="980" y="2059"/>
                    <a:pt x="984" y="2062"/>
                  </a:cubicBezTo>
                  <a:cubicBezTo>
                    <a:pt x="989" y="2065"/>
                    <a:pt x="993" y="2068"/>
                    <a:pt x="996" y="2071"/>
                  </a:cubicBezTo>
                  <a:cubicBezTo>
                    <a:pt x="1004" y="2077"/>
                    <a:pt x="1012" y="2082"/>
                    <a:pt x="1018" y="2087"/>
                  </a:cubicBezTo>
                  <a:cubicBezTo>
                    <a:pt x="1032" y="2096"/>
                    <a:pt x="1043" y="2104"/>
                    <a:pt x="1050" y="2109"/>
                  </a:cubicBezTo>
                  <a:cubicBezTo>
                    <a:pt x="1053" y="2111"/>
                    <a:pt x="1056" y="2113"/>
                    <a:pt x="1058" y="2114"/>
                  </a:cubicBezTo>
                  <a:cubicBezTo>
                    <a:pt x="1060" y="2116"/>
                    <a:pt x="1060" y="2116"/>
                    <a:pt x="1060" y="2116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E9BE5B4-729B-4258-A0C6-94469CC57706}"/>
                </a:ext>
              </a:extLst>
            </p:cNvPr>
            <p:cNvSpPr/>
            <p:nvPr/>
          </p:nvSpPr>
          <p:spPr>
            <a:xfrm>
              <a:off x="6598468" y="1499105"/>
              <a:ext cx="661012" cy="66101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8180" y="274640"/>
            <a:ext cx="10384220" cy="711081"/>
          </a:xfrm>
        </p:spPr>
        <p:txBody>
          <a:bodyPr>
            <a:no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58A6222-F59B-4E0D-B1BB-3683C6826A1E}"/>
              </a:ext>
            </a:extLst>
          </p:cNvPr>
          <p:cNvSpPr/>
          <p:nvPr userDrawn="1"/>
        </p:nvSpPr>
        <p:spPr>
          <a:xfrm>
            <a:off x="0" y="5610580"/>
            <a:ext cx="1022731" cy="1247421"/>
          </a:xfrm>
          <a:custGeom>
            <a:avLst/>
            <a:gdLst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  <a:gd name="connsiteX4" fmla="*/ 0 w 1022465"/>
              <a:gd name="connsiteY4" fmla="*/ 0 h 737567"/>
              <a:gd name="connsiteX0" fmla="*/ 10820 w 1033285"/>
              <a:gd name="connsiteY0" fmla="*/ 0 h 737567"/>
              <a:gd name="connsiteX1" fmla="*/ 1033285 w 1033285"/>
              <a:gd name="connsiteY1" fmla="*/ 0 h 737567"/>
              <a:gd name="connsiteX2" fmla="*/ 1033285 w 1033285"/>
              <a:gd name="connsiteY2" fmla="*/ 737567 h 737567"/>
              <a:gd name="connsiteX3" fmla="*/ 10820 w 1033285"/>
              <a:gd name="connsiteY3" fmla="*/ 737567 h 737567"/>
              <a:gd name="connsiteX4" fmla="*/ 0 w 1033285"/>
              <a:gd name="connsiteY4" fmla="*/ 345655 h 737567"/>
              <a:gd name="connsiteX5" fmla="*/ 10820 w 1033285"/>
              <a:gd name="connsiteY5" fmla="*/ 0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5" fmla="*/ 91440 w 1033285"/>
              <a:gd name="connsiteY5" fmla="*/ 437095 h 737567"/>
              <a:gd name="connsiteX0" fmla="*/ 0 w 1033285"/>
              <a:gd name="connsiteY0" fmla="*/ 345655 h 737567"/>
              <a:gd name="connsiteX1" fmla="*/ 10820 w 1033285"/>
              <a:gd name="connsiteY1" fmla="*/ 0 h 737567"/>
              <a:gd name="connsiteX2" fmla="*/ 1033285 w 1033285"/>
              <a:gd name="connsiteY2" fmla="*/ 0 h 737567"/>
              <a:gd name="connsiteX3" fmla="*/ 1033285 w 1033285"/>
              <a:gd name="connsiteY3" fmla="*/ 737567 h 737567"/>
              <a:gd name="connsiteX4" fmla="*/ 10820 w 1033285"/>
              <a:gd name="connsiteY4" fmla="*/ 737567 h 737567"/>
              <a:gd name="connsiteX0" fmla="*/ 0 w 1022465"/>
              <a:gd name="connsiteY0" fmla="*/ 0 h 737567"/>
              <a:gd name="connsiteX1" fmla="*/ 1022465 w 1022465"/>
              <a:gd name="connsiteY1" fmla="*/ 0 h 737567"/>
              <a:gd name="connsiteX2" fmla="*/ 1022465 w 1022465"/>
              <a:gd name="connsiteY2" fmla="*/ 737567 h 737567"/>
              <a:gd name="connsiteX3" fmla="*/ 0 w 1022465"/>
              <a:gd name="connsiteY3" fmla="*/ 737567 h 73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2465" h="737567">
                <a:moveTo>
                  <a:pt x="0" y="0"/>
                </a:moveTo>
                <a:lnTo>
                  <a:pt x="1022465" y="0"/>
                </a:lnTo>
                <a:lnTo>
                  <a:pt x="1022465" y="737567"/>
                </a:lnTo>
                <a:lnTo>
                  <a:pt x="0" y="737567"/>
                </a:lnTo>
              </a:path>
            </a:pathLst>
          </a:cu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180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DCC2190-2523-4D93-BEA1-7F4291A0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98181" y="6400799"/>
            <a:ext cx="3860800" cy="365125"/>
          </a:xfrm>
        </p:spPr>
        <p:txBody>
          <a:bodyPr/>
          <a:lstStyle>
            <a:lvl1pPr algn="l">
              <a:defRPr sz="1400" b="1">
                <a:solidFill>
                  <a:schemeClr val="accent4"/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8863E583-229D-4184-95B0-BA45F3BF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779" y="5610579"/>
            <a:ext cx="904952" cy="731850"/>
          </a:xfrm>
        </p:spPr>
        <p:txBody>
          <a:bodyPr/>
          <a:lstStyle>
            <a:lvl1pPr algn="l">
              <a:defRPr sz="4000" b="1">
                <a:solidFill>
                  <a:schemeClr val="accent4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9FD3626-DE6B-436E-ADCF-A4E2C8686D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98179" y="4842891"/>
            <a:ext cx="3305720" cy="129614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18986" indent="0">
              <a:buFontTx/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480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7973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17EAB17-CE11-4928-8185-83A07CA326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52368" y="4842891"/>
            <a:ext cx="3305720" cy="129614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18986" indent="0">
              <a:buFontTx/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480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7973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A17D33A2-D66E-42AC-8909-3DFC0E46B94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06558" y="4842891"/>
            <a:ext cx="3305720" cy="1296144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09494" indent="0">
              <a:buFontTx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18986" indent="0">
              <a:buFontTx/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828480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437973" indent="0">
              <a:buFontTx/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4FADBD3-86AE-49DD-8F97-ADAC162C47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8179" y="1304426"/>
            <a:ext cx="10993231" cy="3276702"/>
          </a:xfrm>
          <a:custGeom>
            <a:avLst/>
            <a:gdLst>
              <a:gd name="connsiteX0" fmla="*/ 0 w 12187645"/>
              <a:gd name="connsiteY0" fmla="*/ 0 h 3276702"/>
              <a:gd name="connsiteX1" fmla="*/ 12187645 w 12187645"/>
              <a:gd name="connsiteY1" fmla="*/ 0 h 3276702"/>
              <a:gd name="connsiteX2" fmla="*/ 12187645 w 12187645"/>
              <a:gd name="connsiteY2" fmla="*/ 3276702 h 3276702"/>
              <a:gd name="connsiteX3" fmla="*/ 0 w 12187645"/>
              <a:gd name="connsiteY3" fmla="*/ 3276702 h 327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7645" h="3276702">
                <a:moveTo>
                  <a:pt x="0" y="0"/>
                </a:moveTo>
                <a:lnTo>
                  <a:pt x="12187645" y="0"/>
                </a:lnTo>
                <a:lnTo>
                  <a:pt x="12187645" y="3276702"/>
                </a:lnTo>
                <a:lnTo>
                  <a:pt x="0" y="3276702"/>
                </a:lnTo>
                <a:close/>
              </a:path>
            </a:pathLst>
          </a:custGeom>
          <a:solidFill>
            <a:schemeClr val="bg1"/>
          </a:solidFill>
          <a:effectLst>
            <a:outerShdw blurRad="571500" dist="444500" dir="9600000" algn="tr" rotWithShape="0">
              <a:prstClr val="black">
                <a:alpha val="1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32966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535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C34211B-B798-413D-A7DC-C61EDACAA0C9}"/>
              </a:ext>
            </a:extLst>
          </p:cNvPr>
          <p:cNvSpPr/>
          <p:nvPr userDrawn="1"/>
        </p:nvSpPr>
        <p:spPr>
          <a:xfrm>
            <a:off x="1468820" y="-1"/>
            <a:ext cx="10723180" cy="4037142"/>
          </a:xfrm>
          <a:custGeom>
            <a:avLst/>
            <a:gdLst>
              <a:gd name="connsiteX0" fmla="*/ 0 w 10720388"/>
              <a:gd name="connsiteY0" fmla="*/ 0 h 4037142"/>
              <a:gd name="connsiteX1" fmla="*/ 10720388 w 10720388"/>
              <a:gd name="connsiteY1" fmla="*/ 0 h 4037142"/>
              <a:gd name="connsiteX2" fmla="*/ 10720388 w 10720388"/>
              <a:gd name="connsiteY2" fmla="*/ 3001105 h 4037142"/>
              <a:gd name="connsiteX3" fmla="*/ 10670915 w 10720388"/>
              <a:gd name="connsiteY3" fmla="*/ 3046808 h 4037142"/>
              <a:gd name="connsiteX4" fmla="*/ 6275442 w 10720388"/>
              <a:gd name="connsiteY4" fmla="*/ 3679020 h 4037142"/>
              <a:gd name="connsiteX5" fmla="*/ 0 w 10720388"/>
              <a:gd name="connsiteY5" fmla="*/ 0 h 403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20388" h="4037142">
                <a:moveTo>
                  <a:pt x="0" y="0"/>
                </a:moveTo>
                <a:lnTo>
                  <a:pt x="10720388" y="0"/>
                </a:lnTo>
                <a:cubicBezTo>
                  <a:pt x="10720388" y="0"/>
                  <a:pt x="10720388" y="0"/>
                  <a:pt x="10720388" y="3001105"/>
                </a:cubicBezTo>
                <a:cubicBezTo>
                  <a:pt x="10705165" y="3016339"/>
                  <a:pt x="10689943" y="3031574"/>
                  <a:pt x="10670915" y="3046808"/>
                </a:cubicBezTo>
                <a:cubicBezTo>
                  <a:pt x="10381689" y="3321021"/>
                  <a:pt x="8775724" y="4669233"/>
                  <a:pt x="6275442" y="3679020"/>
                </a:cubicBezTo>
                <a:cubicBezTo>
                  <a:pt x="4110053" y="2822105"/>
                  <a:pt x="2123528" y="803596"/>
                  <a:pt x="0" y="0"/>
                </a:cubicBez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143F3ECF-C578-418D-AA0E-3330EFDDE2C4}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12160242" cy="4602163"/>
          </a:xfrm>
          <a:custGeom>
            <a:avLst/>
            <a:gdLst>
              <a:gd name="T0" fmla="*/ 716 w 3241"/>
              <a:gd name="T1" fmla="*/ 576 h 1226"/>
              <a:gd name="T2" fmla="*/ 1936 w 3241"/>
              <a:gd name="T3" fmla="*/ 1060 h 1226"/>
              <a:gd name="T4" fmla="*/ 3241 w 3241"/>
              <a:gd name="T5" fmla="*/ 800 h 1226"/>
              <a:gd name="T6" fmla="*/ 2086 w 3241"/>
              <a:gd name="T7" fmla="*/ 966 h 1226"/>
              <a:gd name="T8" fmla="*/ 437 w 3241"/>
              <a:gd name="T9" fmla="*/ 0 h 1226"/>
              <a:gd name="T10" fmla="*/ 0 w 3241"/>
              <a:gd name="T11" fmla="*/ 0 h 1226"/>
              <a:gd name="T12" fmla="*/ 0 w 3241"/>
              <a:gd name="T13" fmla="*/ 623 h 1226"/>
              <a:gd name="T14" fmla="*/ 716 w 3241"/>
              <a:gd name="T15" fmla="*/ 576 h 1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41" h="1226">
                <a:moveTo>
                  <a:pt x="716" y="576"/>
                </a:moveTo>
                <a:cubicBezTo>
                  <a:pt x="1176" y="666"/>
                  <a:pt x="1576" y="918"/>
                  <a:pt x="1936" y="1060"/>
                </a:cubicBezTo>
                <a:cubicBezTo>
                  <a:pt x="2292" y="1201"/>
                  <a:pt x="2839" y="1192"/>
                  <a:pt x="3241" y="800"/>
                </a:cubicBezTo>
                <a:cubicBezTo>
                  <a:pt x="3165" y="872"/>
                  <a:pt x="2743" y="1226"/>
                  <a:pt x="2086" y="966"/>
                </a:cubicBezTo>
                <a:cubicBezTo>
                  <a:pt x="1517" y="741"/>
                  <a:pt x="995" y="211"/>
                  <a:pt x="43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623"/>
                  <a:pt x="0" y="623"/>
                  <a:pt x="0" y="623"/>
                </a:cubicBezTo>
                <a:cubicBezTo>
                  <a:pt x="41" y="603"/>
                  <a:pt x="296" y="494"/>
                  <a:pt x="716" y="576"/>
                </a:cubicBezTo>
                <a:close/>
              </a:path>
            </a:pathLst>
          </a:custGeom>
          <a:gradFill>
            <a:gsLst>
              <a:gs pos="22000">
                <a:schemeClr val="accent3"/>
              </a:gs>
              <a:gs pos="69000">
                <a:schemeClr val="accent4"/>
              </a:gs>
            </a:gsLst>
            <a:lin ang="0" scaled="1"/>
          </a:gradFill>
          <a:ln>
            <a:noFill/>
          </a:ln>
          <a:effectLst>
            <a:outerShdw blurRad="825500" dist="457200" dir="8100000" algn="tr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233167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E48AC-9391-49A6-B300-B0A3587915A9}" type="datetime1">
              <a:rPr lang="en-GB" smtClean="0"/>
              <a:t>21/12/2022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4696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234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6FFF253-DE86-4DED-BB88-A8F22EBCB25A}"/>
              </a:ext>
            </a:extLst>
          </p:cNvPr>
          <p:cNvSpPr/>
          <p:nvPr userDrawn="1"/>
        </p:nvSpPr>
        <p:spPr>
          <a:xfrm rot="5400000">
            <a:off x="269109" y="1503708"/>
            <a:ext cx="5085184" cy="5623401"/>
          </a:xfrm>
          <a:custGeom>
            <a:avLst/>
            <a:gdLst>
              <a:gd name="connsiteX0" fmla="*/ 0 w 5547012"/>
              <a:gd name="connsiteY0" fmla="*/ 3474131 h 6132512"/>
              <a:gd name="connsiteX1" fmla="*/ 100171 w 5547012"/>
              <a:gd name="connsiteY1" fmla="*/ 3065410 h 6132512"/>
              <a:gd name="connsiteX2" fmla="*/ 1632209 w 5547012"/>
              <a:gd name="connsiteY2" fmla="*/ 408721 h 6132512"/>
              <a:gd name="connsiteX3" fmla="*/ 2339303 w 5547012"/>
              <a:gd name="connsiteY3" fmla="*/ 0 h 6132512"/>
              <a:gd name="connsiteX4" fmla="*/ 5403378 w 5547012"/>
              <a:gd name="connsiteY4" fmla="*/ 0 h 6132512"/>
              <a:gd name="connsiteX5" fmla="*/ 5502721 w 5547012"/>
              <a:gd name="connsiteY5" fmla="*/ 8535 h 6132512"/>
              <a:gd name="connsiteX6" fmla="*/ 5547012 w 5547012"/>
              <a:gd name="connsiteY6" fmla="*/ 19149 h 6132512"/>
              <a:gd name="connsiteX7" fmla="*/ 5547012 w 5547012"/>
              <a:gd name="connsiteY7" fmla="*/ 6132512 h 6132512"/>
              <a:gd name="connsiteX8" fmla="*/ 1397485 w 5547012"/>
              <a:gd name="connsiteY8" fmla="*/ 6132512 h 6132512"/>
              <a:gd name="connsiteX9" fmla="*/ 1362531 w 5547012"/>
              <a:gd name="connsiteY9" fmla="*/ 6071898 h 6132512"/>
              <a:gd name="connsiteX10" fmla="*/ 100171 w 5547012"/>
              <a:gd name="connsiteY10" fmla="*/ 3882853 h 6132512"/>
              <a:gd name="connsiteX11" fmla="*/ 0 w 5547012"/>
              <a:gd name="connsiteY11" fmla="*/ 3474131 h 613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547012" h="6132512">
                <a:moveTo>
                  <a:pt x="0" y="3474131"/>
                </a:moveTo>
                <a:cubicBezTo>
                  <a:pt x="-1" y="3326756"/>
                  <a:pt x="33390" y="3179381"/>
                  <a:pt x="100171" y="3065410"/>
                </a:cubicBezTo>
                <a:cubicBezTo>
                  <a:pt x="1632209" y="408721"/>
                  <a:pt x="1632209" y="408721"/>
                  <a:pt x="1632209" y="408721"/>
                </a:cubicBezTo>
                <a:cubicBezTo>
                  <a:pt x="1757914" y="188640"/>
                  <a:pt x="2080035" y="0"/>
                  <a:pt x="2339303" y="0"/>
                </a:cubicBezTo>
                <a:cubicBezTo>
                  <a:pt x="5403378" y="0"/>
                  <a:pt x="5403378" y="0"/>
                  <a:pt x="5403378" y="0"/>
                </a:cubicBezTo>
                <a:cubicBezTo>
                  <a:pt x="5435786" y="0"/>
                  <a:pt x="5469054" y="2948"/>
                  <a:pt x="5502721" y="8535"/>
                </a:cubicBezTo>
                <a:lnTo>
                  <a:pt x="5547012" y="19149"/>
                </a:lnTo>
                <a:lnTo>
                  <a:pt x="5547012" y="6132512"/>
                </a:lnTo>
                <a:lnTo>
                  <a:pt x="1397485" y="6132512"/>
                </a:lnTo>
                <a:lnTo>
                  <a:pt x="1362531" y="6071898"/>
                </a:lnTo>
                <a:cubicBezTo>
                  <a:pt x="100171" y="3882853"/>
                  <a:pt x="100171" y="3882853"/>
                  <a:pt x="100171" y="3882853"/>
                </a:cubicBezTo>
                <a:cubicBezTo>
                  <a:pt x="33390" y="3768883"/>
                  <a:pt x="-1" y="3621507"/>
                  <a:pt x="0" y="3474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3BBFD4D-8A5A-4FC9-AC62-66484C4962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064169"/>
            <a:ext cx="5369353" cy="4793831"/>
          </a:xfrm>
          <a:custGeom>
            <a:avLst/>
            <a:gdLst>
              <a:gd name="connsiteX0" fmla="*/ 2655220 w 5855464"/>
              <a:gd name="connsiteY0" fmla="*/ 0 h 5229199"/>
              <a:gd name="connsiteX1" fmla="*/ 3031720 w 5855464"/>
              <a:gd name="connsiteY1" fmla="*/ 92274 h 5229199"/>
              <a:gd name="connsiteX2" fmla="*/ 5478965 w 5855464"/>
              <a:gd name="connsiteY2" fmla="*/ 1503532 h 5229199"/>
              <a:gd name="connsiteX3" fmla="*/ 5855464 w 5855464"/>
              <a:gd name="connsiteY3" fmla="*/ 2154882 h 5229199"/>
              <a:gd name="connsiteX4" fmla="*/ 5855464 w 5855464"/>
              <a:gd name="connsiteY4" fmla="*/ 4977398 h 5229199"/>
              <a:gd name="connsiteX5" fmla="*/ 5825145 w 5855464"/>
              <a:gd name="connsiteY5" fmla="*/ 5162625 h 5229199"/>
              <a:gd name="connsiteX6" fmla="*/ 5799940 w 5855464"/>
              <a:gd name="connsiteY6" fmla="*/ 5229199 h 5229199"/>
              <a:gd name="connsiteX7" fmla="*/ 0 w 5855464"/>
              <a:gd name="connsiteY7" fmla="*/ 5229199 h 5229199"/>
              <a:gd name="connsiteX8" fmla="*/ 0 w 5855464"/>
              <a:gd name="connsiteY8" fmla="*/ 1406349 h 5229199"/>
              <a:gd name="connsiteX9" fmla="*/ 53810 w 5855464"/>
              <a:gd name="connsiteY9" fmla="*/ 1375318 h 5229199"/>
              <a:gd name="connsiteX10" fmla="*/ 2278720 w 5855464"/>
              <a:gd name="connsiteY10" fmla="*/ 92274 h 5229199"/>
              <a:gd name="connsiteX11" fmla="*/ 2655220 w 5855464"/>
              <a:gd name="connsiteY11" fmla="*/ 0 h 522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855464" h="5229199">
                <a:moveTo>
                  <a:pt x="2655220" y="0"/>
                </a:moveTo>
                <a:cubicBezTo>
                  <a:pt x="2790978" y="0"/>
                  <a:pt x="2926734" y="30759"/>
                  <a:pt x="3031720" y="92274"/>
                </a:cubicBezTo>
                <a:cubicBezTo>
                  <a:pt x="5478965" y="1503532"/>
                  <a:pt x="5478965" y="1503532"/>
                  <a:pt x="5478965" y="1503532"/>
                </a:cubicBezTo>
                <a:cubicBezTo>
                  <a:pt x="5681695" y="1619328"/>
                  <a:pt x="5855464" y="1916055"/>
                  <a:pt x="5855464" y="2154882"/>
                </a:cubicBezTo>
                <a:cubicBezTo>
                  <a:pt x="5855464" y="4977398"/>
                  <a:pt x="5855464" y="4977398"/>
                  <a:pt x="5855464" y="4977398"/>
                </a:cubicBezTo>
                <a:cubicBezTo>
                  <a:pt x="5855464" y="5037105"/>
                  <a:pt x="5844604" y="5099978"/>
                  <a:pt x="5825145" y="5162625"/>
                </a:cubicBezTo>
                <a:lnTo>
                  <a:pt x="5799940" y="5229199"/>
                </a:lnTo>
                <a:lnTo>
                  <a:pt x="0" y="5229199"/>
                </a:lnTo>
                <a:lnTo>
                  <a:pt x="0" y="1406349"/>
                </a:lnTo>
                <a:lnTo>
                  <a:pt x="53810" y="1375318"/>
                </a:lnTo>
                <a:cubicBezTo>
                  <a:pt x="2278720" y="92274"/>
                  <a:pt x="2278720" y="92274"/>
                  <a:pt x="2278720" y="92274"/>
                </a:cubicBezTo>
                <a:cubicBezTo>
                  <a:pt x="2383707" y="30759"/>
                  <a:pt x="2519464" y="0"/>
                  <a:pt x="265522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357" y="3629263"/>
            <a:ext cx="4834693" cy="115819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lang="en-US" sz="8800" b="1" kern="120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46357" y="4725145"/>
            <a:ext cx="4834693" cy="680115"/>
          </a:xfrm>
        </p:spPr>
        <p:txBody>
          <a:bodyPr>
            <a:normAutofit/>
          </a:bodyPr>
          <a:lstStyle>
            <a:lvl1pPr marL="0" indent="0" algn="l">
              <a:buNone/>
              <a:defRPr lang="en-US" sz="2800" kern="1200" smtClean="0">
                <a:solidFill>
                  <a:schemeClr val="bg1"/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08B96454-38B7-4B99-B6E5-A76805C20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11206" y="6126297"/>
            <a:ext cx="3169844" cy="365125"/>
          </a:xfrm>
        </p:spPr>
        <p:txBody>
          <a:bodyPr/>
          <a:lstStyle>
            <a:lvl1pPr algn="r">
              <a:defRPr sz="1400"/>
            </a:lvl1pPr>
          </a:lstStyle>
          <a:p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B54476C-8A7C-484B-B2F0-683BA6DC0E50}"/>
              </a:ext>
            </a:extLst>
          </p:cNvPr>
          <p:cNvSpPr/>
          <p:nvPr userDrawn="1"/>
        </p:nvSpPr>
        <p:spPr>
          <a:xfrm>
            <a:off x="0" y="0"/>
            <a:ext cx="2152700" cy="1554466"/>
          </a:xfrm>
          <a:custGeom>
            <a:avLst/>
            <a:gdLst>
              <a:gd name="connsiteX0" fmla="*/ 0 w 2152139"/>
              <a:gd name="connsiteY0" fmla="*/ 0 h 1554466"/>
              <a:gd name="connsiteX1" fmla="*/ 2152139 w 2152139"/>
              <a:gd name="connsiteY1" fmla="*/ 0 h 1554466"/>
              <a:gd name="connsiteX2" fmla="*/ 2152139 w 2152139"/>
              <a:gd name="connsiteY2" fmla="*/ 57407 h 1554466"/>
              <a:gd name="connsiteX3" fmla="*/ 2152139 w 2152139"/>
              <a:gd name="connsiteY3" fmla="*/ 676082 h 1554466"/>
              <a:gd name="connsiteX4" fmla="*/ 1998281 w 2152139"/>
              <a:gd name="connsiteY4" fmla="*/ 942259 h 1554466"/>
              <a:gd name="connsiteX5" fmla="*/ 998202 w 2152139"/>
              <a:gd name="connsiteY5" fmla="*/ 1518976 h 1554466"/>
              <a:gd name="connsiteX6" fmla="*/ 690485 w 2152139"/>
              <a:gd name="connsiteY6" fmla="*/ 1518976 h 1554466"/>
              <a:gd name="connsiteX7" fmla="*/ 15383 w 2152139"/>
              <a:gd name="connsiteY7" fmla="*/ 1129664 h 1554466"/>
              <a:gd name="connsiteX8" fmla="*/ 0 w 2152139"/>
              <a:gd name="connsiteY8" fmla="*/ 1120793 h 1554466"/>
              <a:gd name="connsiteX9" fmla="*/ 0 w 2152139"/>
              <a:gd name="connsiteY9" fmla="*/ 0 h 15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52139" h="1554466">
                <a:moveTo>
                  <a:pt x="0" y="0"/>
                </a:moveTo>
                <a:lnTo>
                  <a:pt x="2152139" y="0"/>
                </a:lnTo>
                <a:lnTo>
                  <a:pt x="2152139" y="57407"/>
                </a:lnTo>
                <a:cubicBezTo>
                  <a:pt x="2152139" y="676082"/>
                  <a:pt x="2152139" y="676082"/>
                  <a:pt x="2152139" y="676082"/>
                </a:cubicBezTo>
                <a:cubicBezTo>
                  <a:pt x="2152139" y="773680"/>
                  <a:pt x="2081128" y="891981"/>
                  <a:pt x="1998281" y="942259"/>
                </a:cubicBezTo>
                <a:cubicBezTo>
                  <a:pt x="998202" y="1518976"/>
                  <a:pt x="998202" y="1518976"/>
                  <a:pt x="998202" y="1518976"/>
                </a:cubicBezTo>
                <a:cubicBezTo>
                  <a:pt x="912396" y="1566296"/>
                  <a:pt x="776291" y="1566296"/>
                  <a:pt x="690485" y="1518976"/>
                </a:cubicBezTo>
                <a:cubicBezTo>
                  <a:pt x="377960" y="1338752"/>
                  <a:pt x="163100" y="1214848"/>
                  <a:pt x="15383" y="1129664"/>
                </a:cubicBezTo>
                <a:lnTo>
                  <a:pt x="0" y="11207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419100" dist="1778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32DB42-D181-4604-B11C-4C3C0018FEC5}"/>
              </a:ext>
            </a:extLst>
          </p:cNvPr>
          <p:cNvSpPr/>
          <p:nvPr userDrawn="1"/>
        </p:nvSpPr>
        <p:spPr>
          <a:xfrm flipH="1">
            <a:off x="11173638" y="0"/>
            <a:ext cx="1018362" cy="735360"/>
          </a:xfrm>
          <a:custGeom>
            <a:avLst/>
            <a:gdLst>
              <a:gd name="connsiteX0" fmla="*/ 0 w 2152139"/>
              <a:gd name="connsiteY0" fmla="*/ 0 h 1554466"/>
              <a:gd name="connsiteX1" fmla="*/ 2152139 w 2152139"/>
              <a:gd name="connsiteY1" fmla="*/ 0 h 1554466"/>
              <a:gd name="connsiteX2" fmla="*/ 2152139 w 2152139"/>
              <a:gd name="connsiteY2" fmla="*/ 57407 h 1554466"/>
              <a:gd name="connsiteX3" fmla="*/ 2152139 w 2152139"/>
              <a:gd name="connsiteY3" fmla="*/ 676082 h 1554466"/>
              <a:gd name="connsiteX4" fmla="*/ 1998281 w 2152139"/>
              <a:gd name="connsiteY4" fmla="*/ 942259 h 1554466"/>
              <a:gd name="connsiteX5" fmla="*/ 998202 w 2152139"/>
              <a:gd name="connsiteY5" fmla="*/ 1518976 h 1554466"/>
              <a:gd name="connsiteX6" fmla="*/ 690485 w 2152139"/>
              <a:gd name="connsiteY6" fmla="*/ 1518976 h 1554466"/>
              <a:gd name="connsiteX7" fmla="*/ 15383 w 2152139"/>
              <a:gd name="connsiteY7" fmla="*/ 1129664 h 1554466"/>
              <a:gd name="connsiteX8" fmla="*/ 0 w 2152139"/>
              <a:gd name="connsiteY8" fmla="*/ 1120793 h 1554466"/>
              <a:gd name="connsiteX9" fmla="*/ 0 w 2152139"/>
              <a:gd name="connsiteY9" fmla="*/ 0 h 15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152139" h="1554466">
                <a:moveTo>
                  <a:pt x="0" y="0"/>
                </a:moveTo>
                <a:lnTo>
                  <a:pt x="2152139" y="0"/>
                </a:lnTo>
                <a:lnTo>
                  <a:pt x="2152139" y="57407"/>
                </a:lnTo>
                <a:cubicBezTo>
                  <a:pt x="2152139" y="676082"/>
                  <a:pt x="2152139" y="676082"/>
                  <a:pt x="2152139" y="676082"/>
                </a:cubicBezTo>
                <a:cubicBezTo>
                  <a:pt x="2152139" y="773680"/>
                  <a:pt x="2081128" y="891981"/>
                  <a:pt x="1998281" y="942259"/>
                </a:cubicBezTo>
                <a:cubicBezTo>
                  <a:pt x="998202" y="1518976"/>
                  <a:pt x="998202" y="1518976"/>
                  <a:pt x="998202" y="1518976"/>
                </a:cubicBezTo>
                <a:cubicBezTo>
                  <a:pt x="912396" y="1566296"/>
                  <a:pt x="776291" y="1566296"/>
                  <a:pt x="690485" y="1518976"/>
                </a:cubicBezTo>
                <a:cubicBezTo>
                  <a:pt x="377960" y="1338752"/>
                  <a:pt x="163100" y="1214848"/>
                  <a:pt x="15383" y="1129664"/>
                </a:cubicBezTo>
                <a:lnTo>
                  <a:pt x="0" y="11207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419100" dist="177800" dir="2700000" algn="t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4010627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96E4238-774D-4C98-AF94-7DE9E9D722DD}"/>
              </a:ext>
            </a:extLst>
          </p:cNvPr>
          <p:cNvSpPr/>
          <p:nvPr userDrawn="1"/>
        </p:nvSpPr>
        <p:spPr>
          <a:xfrm>
            <a:off x="0" y="-18472"/>
            <a:ext cx="2913980" cy="6894945"/>
          </a:xfrm>
          <a:custGeom>
            <a:avLst/>
            <a:gdLst>
              <a:gd name="connsiteX0" fmla="*/ 0 w 2926060"/>
              <a:gd name="connsiteY0" fmla="*/ 0 h 6925332"/>
              <a:gd name="connsiteX1" fmla="*/ 79979 w 2926060"/>
              <a:gd name="connsiteY1" fmla="*/ 24883 h 6925332"/>
              <a:gd name="connsiteX2" fmla="*/ 162224 w 2926060"/>
              <a:gd name="connsiteY2" fmla="*/ 64396 h 6925332"/>
              <a:gd name="connsiteX3" fmla="*/ 2557549 w 2926060"/>
              <a:gd name="connsiteY3" fmla="*/ 1445713 h 6925332"/>
              <a:gd name="connsiteX4" fmla="*/ 2926060 w 2926060"/>
              <a:gd name="connsiteY4" fmla="*/ 2083244 h 6925332"/>
              <a:gd name="connsiteX5" fmla="*/ 2926060 w 2926060"/>
              <a:gd name="connsiteY5" fmla="*/ 4845876 h 6925332"/>
              <a:gd name="connsiteX6" fmla="*/ 2557549 w 2926060"/>
              <a:gd name="connsiteY6" fmla="*/ 5483407 h 6925332"/>
              <a:gd name="connsiteX7" fmla="*/ 162224 w 2926060"/>
              <a:gd name="connsiteY7" fmla="*/ 6864723 h 6925332"/>
              <a:gd name="connsiteX8" fmla="*/ 79979 w 2926060"/>
              <a:gd name="connsiteY8" fmla="*/ 6901912 h 6925332"/>
              <a:gd name="connsiteX9" fmla="*/ 0 w 2926060"/>
              <a:gd name="connsiteY9" fmla="*/ 6925332 h 6925332"/>
              <a:gd name="connsiteX10" fmla="*/ 0 w 2926060"/>
              <a:gd name="connsiteY10" fmla="*/ 0 h 692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26060" h="6925332">
                <a:moveTo>
                  <a:pt x="0" y="0"/>
                </a:moveTo>
                <a:lnTo>
                  <a:pt x="79979" y="24883"/>
                </a:lnTo>
                <a:cubicBezTo>
                  <a:pt x="108962" y="36172"/>
                  <a:pt x="136534" y="49343"/>
                  <a:pt x="162224" y="64396"/>
                </a:cubicBezTo>
                <a:cubicBezTo>
                  <a:pt x="2557549" y="1445713"/>
                  <a:pt x="2557549" y="1445713"/>
                  <a:pt x="2557549" y="1445713"/>
                </a:cubicBezTo>
                <a:cubicBezTo>
                  <a:pt x="2755978" y="1559052"/>
                  <a:pt x="2926060" y="1849482"/>
                  <a:pt x="2926060" y="2083244"/>
                </a:cubicBezTo>
                <a:cubicBezTo>
                  <a:pt x="2926060" y="4845876"/>
                  <a:pt x="2926060" y="4845876"/>
                  <a:pt x="2926060" y="4845876"/>
                </a:cubicBezTo>
                <a:cubicBezTo>
                  <a:pt x="2926060" y="5079638"/>
                  <a:pt x="2755978" y="5362985"/>
                  <a:pt x="2557549" y="5483407"/>
                </a:cubicBezTo>
                <a:cubicBezTo>
                  <a:pt x="162224" y="6864723"/>
                  <a:pt x="162224" y="6864723"/>
                  <a:pt x="162224" y="6864723"/>
                </a:cubicBezTo>
                <a:cubicBezTo>
                  <a:pt x="136534" y="6878891"/>
                  <a:pt x="108962" y="6891287"/>
                  <a:pt x="79979" y="6901912"/>
                </a:cubicBezTo>
                <a:lnTo>
                  <a:pt x="0" y="692533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180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C5414BD-9C7F-4EBE-B876-095C80D9C65A}"/>
              </a:ext>
            </a:extLst>
          </p:cNvPr>
          <p:cNvSpPr>
            <a:spLocks/>
          </p:cNvSpPr>
          <p:nvPr userDrawn="1"/>
        </p:nvSpPr>
        <p:spPr bwMode="auto">
          <a:xfrm>
            <a:off x="1918448" y="442315"/>
            <a:ext cx="3722131" cy="4178172"/>
          </a:xfrm>
          <a:custGeom>
            <a:avLst/>
            <a:gdLst>
              <a:gd name="T0" fmla="*/ 0 w 884"/>
              <a:gd name="T1" fmla="*/ 302 h 993"/>
              <a:gd name="T2" fmla="*/ 52 w 884"/>
              <a:gd name="T3" fmla="*/ 212 h 993"/>
              <a:gd name="T4" fmla="*/ 390 w 884"/>
              <a:gd name="T5" fmla="*/ 17 h 993"/>
              <a:gd name="T6" fmla="*/ 494 w 884"/>
              <a:gd name="T7" fmla="*/ 17 h 993"/>
              <a:gd name="T8" fmla="*/ 832 w 884"/>
              <a:gd name="T9" fmla="*/ 212 h 993"/>
              <a:gd name="T10" fmla="*/ 884 w 884"/>
              <a:gd name="T11" fmla="*/ 302 h 993"/>
              <a:gd name="T12" fmla="*/ 884 w 884"/>
              <a:gd name="T13" fmla="*/ 692 h 993"/>
              <a:gd name="T14" fmla="*/ 832 w 884"/>
              <a:gd name="T15" fmla="*/ 782 h 993"/>
              <a:gd name="T16" fmla="*/ 494 w 884"/>
              <a:gd name="T17" fmla="*/ 977 h 993"/>
              <a:gd name="T18" fmla="*/ 390 w 884"/>
              <a:gd name="T19" fmla="*/ 977 h 993"/>
              <a:gd name="T20" fmla="*/ 52 w 884"/>
              <a:gd name="T21" fmla="*/ 782 h 993"/>
              <a:gd name="T22" fmla="*/ 0 w 884"/>
              <a:gd name="T23" fmla="*/ 692 h 993"/>
              <a:gd name="T24" fmla="*/ 0 w 884"/>
              <a:gd name="T25" fmla="*/ 302 h 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84" h="993">
                <a:moveTo>
                  <a:pt x="0" y="302"/>
                </a:moveTo>
                <a:cubicBezTo>
                  <a:pt x="0" y="269"/>
                  <a:pt x="24" y="228"/>
                  <a:pt x="52" y="212"/>
                </a:cubicBezTo>
                <a:cubicBezTo>
                  <a:pt x="390" y="17"/>
                  <a:pt x="390" y="17"/>
                  <a:pt x="390" y="17"/>
                </a:cubicBezTo>
                <a:cubicBezTo>
                  <a:pt x="419" y="0"/>
                  <a:pt x="465" y="0"/>
                  <a:pt x="494" y="17"/>
                </a:cubicBezTo>
                <a:cubicBezTo>
                  <a:pt x="832" y="212"/>
                  <a:pt x="832" y="212"/>
                  <a:pt x="832" y="212"/>
                </a:cubicBezTo>
                <a:cubicBezTo>
                  <a:pt x="860" y="228"/>
                  <a:pt x="884" y="269"/>
                  <a:pt x="884" y="302"/>
                </a:cubicBezTo>
                <a:cubicBezTo>
                  <a:pt x="884" y="692"/>
                  <a:pt x="884" y="692"/>
                  <a:pt x="884" y="692"/>
                </a:cubicBezTo>
                <a:cubicBezTo>
                  <a:pt x="884" y="725"/>
                  <a:pt x="860" y="765"/>
                  <a:pt x="832" y="782"/>
                </a:cubicBezTo>
                <a:cubicBezTo>
                  <a:pt x="494" y="977"/>
                  <a:pt x="494" y="977"/>
                  <a:pt x="494" y="977"/>
                </a:cubicBezTo>
                <a:cubicBezTo>
                  <a:pt x="465" y="993"/>
                  <a:pt x="419" y="993"/>
                  <a:pt x="390" y="977"/>
                </a:cubicBezTo>
                <a:cubicBezTo>
                  <a:pt x="52" y="782"/>
                  <a:pt x="52" y="782"/>
                  <a:pt x="52" y="782"/>
                </a:cubicBezTo>
                <a:cubicBezTo>
                  <a:pt x="24" y="765"/>
                  <a:pt x="0" y="725"/>
                  <a:pt x="0" y="692"/>
                </a:cubicBezTo>
                <a:lnTo>
                  <a:pt x="0" y="30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736600" dist="317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1800"/>
          </a:p>
        </p:txBody>
      </p:sp>
    </p:spTree>
    <p:extLst>
      <p:ext uri="{BB962C8B-B14F-4D97-AF65-F5344CB8AC3E}">
        <p14:creationId xmlns:p14="http://schemas.microsoft.com/office/powerpoint/2010/main" val="3164977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B548-5CD4-45A2-AD29-508D9779AF8F}" type="datetime1">
              <a:rPr lang="en-GB" smtClean="0"/>
              <a:t>21/12/2022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60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1455-931F-4430-BA09-7373E8E447C5}" type="datetime1">
              <a:rPr lang="en-GB" smtClean="0"/>
              <a:t>21/12/2022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81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CC513-0998-4AAD-BAD3-A6020DDDE906}" type="datetime1">
              <a:rPr lang="en-GB" smtClean="0"/>
              <a:t>21/12/2022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A50C5-2C3F-4CAD-838B-CF3591AC6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39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95949-DBF2-4EDD-A050-C83B006B5AF9}" type="datetime1">
              <a:rPr lang="en-GB" smtClean="0"/>
              <a:t>21/12/2022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BDA50C5-2C3F-4CAD-838B-CF3591AC635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50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D82AC-BF9B-44CF-A187-DA476996A4D7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6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17953-45D9-4540-9AFF-09B7CA0BFD9F}" type="datetime1">
              <a:rPr lang="en-GB" smtClean="0"/>
              <a:t>21/12/2022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95EC3-729D-4E06-9F6D-C89D4A136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8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CCB77F-AB9C-49ED-8D7B-C3D7ED54A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999F9-4DBC-4FEE-B197-716BB81D9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E5963-BCA6-42EB-AB27-554320558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7A29F-AB41-4E6A-B914-147EDC23C678}" type="datetimeFigureOut">
              <a:rPr lang="en-US" smtClean="0"/>
              <a:t>12/21/2022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FCA4-AB44-4093-90F3-228E0F0D9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1D158-A1DE-43D6-ABBC-1D6FE520B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6AE9-70B0-4799-B5F3-FFFCD4086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7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8180" y="274640"/>
            <a:ext cx="10384220" cy="711081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3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1218987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jpeg"/><Relationship Id="rId25" Type="http://schemas.openxmlformats.org/officeDocument/2006/relationships/image" Target="../media/image60.jpe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jpeg"/><Relationship Id="rId29" Type="http://schemas.openxmlformats.org/officeDocument/2006/relationships/image" Target="../media/image6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32" Type="http://schemas.openxmlformats.org/officeDocument/2006/relationships/slide" Target="slide2.xml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23" Type="http://schemas.openxmlformats.org/officeDocument/2006/relationships/image" Target="../media/image58.jpg"/><Relationship Id="rId28" Type="http://schemas.openxmlformats.org/officeDocument/2006/relationships/image" Target="../media/image63.jpeg"/><Relationship Id="rId10" Type="http://schemas.openxmlformats.org/officeDocument/2006/relationships/image" Target="../media/image45.png"/><Relationship Id="rId19" Type="http://schemas.openxmlformats.org/officeDocument/2006/relationships/image" Target="../media/image54.jpeg"/><Relationship Id="rId31" Type="http://schemas.openxmlformats.org/officeDocument/2006/relationships/image" Target="../media/image66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jpeg"/><Relationship Id="rId27" Type="http://schemas.openxmlformats.org/officeDocument/2006/relationships/image" Target="../media/image62.jpeg"/><Relationship Id="rId30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18" Type="http://schemas.openxmlformats.org/officeDocument/2006/relationships/image" Target="../media/image83.png"/><Relationship Id="rId26" Type="http://schemas.openxmlformats.org/officeDocument/2006/relationships/image" Target="../media/image91.jpeg"/><Relationship Id="rId3" Type="http://schemas.openxmlformats.org/officeDocument/2006/relationships/image" Target="../media/image68.jpe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image" Target="../media/image67.jpeg"/><Relationship Id="rId16" Type="http://schemas.openxmlformats.org/officeDocument/2006/relationships/image" Target="../media/image81.jpe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24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80.jpeg"/><Relationship Id="rId23" Type="http://schemas.openxmlformats.org/officeDocument/2006/relationships/image" Target="../media/image88.png"/><Relationship Id="rId10" Type="http://schemas.openxmlformats.org/officeDocument/2006/relationships/image" Target="../media/image75.jpe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jpeg"/><Relationship Id="rId22" Type="http://schemas.openxmlformats.org/officeDocument/2006/relationships/image" Target="../media/image87.png"/><Relationship Id="rId27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cid:image002.png@01D71666.393A5B40" TargetMode="External"/><Relationship Id="rId18" Type="http://schemas.openxmlformats.org/officeDocument/2006/relationships/image" Target="../media/image105.png"/><Relationship Id="rId26" Type="http://schemas.openxmlformats.org/officeDocument/2006/relationships/image" Target="cid:image002.png@01D714EB.1A1346E0" TargetMode="External"/><Relationship Id="rId3" Type="http://schemas.openxmlformats.org/officeDocument/2006/relationships/image" Target="cid:image008.gif@01D6E9CC.42E2AC40" TargetMode="External"/><Relationship Id="rId21" Type="http://schemas.openxmlformats.org/officeDocument/2006/relationships/image" Target="../media/image108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2" Type="http://schemas.openxmlformats.org/officeDocument/2006/relationships/image" Target="../media/image92.gif"/><Relationship Id="rId16" Type="http://schemas.openxmlformats.org/officeDocument/2006/relationships/image" Target="../media/image103.png"/><Relationship Id="rId20" Type="http://schemas.openxmlformats.org/officeDocument/2006/relationships/image" Target="../media/image107.jpeg"/><Relationship Id="rId29" Type="http://schemas.openxmlformats.org/officeDocument/2006/relationships/slide" Target="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1.png"/><Relationship Id="rId5" Type="http://schemas.openxmlformats.org/officeDocument/2006/relationships/image" Target="../media/image94.png"/><Relationship Id="rId15" Type="http://schemas.openxmlformats.org/officeDocument/2006/relationships/image" Target="cid:image001.png@01D715BF.787B43C0" TargetMode="External"/><Relationship Id="rId23" Type="http://schemas.openxmlformats.org/officeDocument/2006/relationships/image" Target="../media/image110.png"/><Relationship Id="rId28" Type="http://schemas.openxmlformats.org/officeDocument/2006/relationships/image" Target="../media/image114.png"/><Relationship Id="rId10" Type="http://schemas.openxmlformats.org/officeDocument/2006/relationships/image" Target="../media/image99.png"/><Relationship Id="rId19" Type="http://schemas.openxmlformats.org/officeDocument/2006/relationships/image" Target="../media/image106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2.png"/><Relationship Id="rId22" Type="http://schemas.openxmlformats.org/officeDocument/2006/relationships/image" Target="../media/image109.png"/><Relationship Id="rId27" Type="http://schemas.openxmlformats.org/officeDocument/2006/relationships/image" Target="../media/image113.png"/><Relationship Id="rId30" Type="http://schemas.openxmlformats.org/officeDocument/2006/relationships/image" Target="../media/image115.web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slide" Target="slide90.xml"/><Relationship Id="rId2" Type="http://schemas.openxmlformats.org/officeDocument/2006/relationships/slide" Target="slide3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32.xml"/><Relationship Id="rId5" Type="http://schemas.openxmlformats.org/officeDocument/2006/relationships/slide" Target="slide18.xml"/><Relationship Id="rId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image" Target="../media/image1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image" Target="../media/image1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image" Target="../media/image1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slide" Target="slide34.xml"/><Relationship Id="rId7" Type="http://schemas.openxmlformats.org/officeDocument/2006/relationships/slide" Target="slide8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79.xml"/><Relationship Id="rId5" Type="http://schemas.openxmlformats.org/officeDocument/2006/relationships/slide" Target="slide72.xml"/><Relationship Id="rId10" Type="http://schemas.openxmlformats.org/officeDocument/2006/relationships/slide" Target="slide2.xml"/><Relationship Id="rId4" Type="http://schemas.openxmlformats.org/officeDocument/2006/relationships/slide" Target="slide63.xml"/><Relationship Id="rId9" Type="http://schemas.openxmlformats.org/officeDocument/2006/relationships/slide" Target="slide5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4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2.xml"/><Relationship Id="rId9" Type="http://schemas.openxmlformats.org/officeDocument/2006/relationships/slide" Target="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46.jpeg"/><Relationship Id="rId7" Type="http://schemas.openxmlformats.org/officeDocument/2006/relationships/diagramQuickStyle" Target="../diagrams/quickStyle3.xml"/><Relationship Id="rId12" Type="http://schemas.openxmlformats.org/officeDocument/2006/relationships/slide" Target="slide2.xml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3.xml"/><Relationship Id="rId11" Type="http://schemas.openxmlformats.org/officeDocument/2006/relationships/slide" Target="slide34.xml"/><Relationship Id="rId5" Type="http://schemas.openxmlformats.org/officeDocument/2006/relationships/diagramData" Target="../diagrams/data3.xml"/><Relationship Id="rId10" Type="http://schemas.openxmlformats.org/officeDocument/2006/relationships/slide" Target="slide33.xml"/><Relationship Id="rId4" Type="http://schemas.openxmlformats.org/officeDocument/2006/relationships/image" Target="../media/image147.jpeg"/><Relationship Id="rId9" Type="http://schemas.microsoft.com/office/2007/relationships/diagramDrawing" Target="../diagrams/drawing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openxmlformats.org/officeDocument/2006/relationships/slide" Target="slide2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48.jpeg"/><Relationship Id="rId12" Type="http://schemas.openxmlformats.org/officeDocument/2006/relationships/slide" Target="slide3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11" Type="http://schemas.openxmlformats.org/officeDocument/2006/relationships/slide" Target="slide33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51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5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52.jpeg"/><Relationship Id="rId12" Type="http://schemas.openxmlformats.org/officeDocument/2006/relationships/slide" Target="slide2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5.xml"/><Relationship Id="rId11" Type="http://schemas.openxmlformats.org/officeDocument/2006/relationships/slide" Target="slide34.xml"/><Relationship Id="rId5" Type="http://schemas.openxmlformats.org/officeDocument/2006/relationships/diagramColors" Target="../diagrams/colors5.xml"/><Relationship Id="rId10" Type="http://schemas.openxmlformats.org/officeDocument/2006/relationships/slide" Target="slide33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slide" Target="slide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slide" Target="slide2.xml"/><Relationship Id="rId3" Type="http://schemas.openxmlformats.org/officeDocument/2006/relationships/image" Target="../media/image157.jpeg"/><Relationship Id="rId7" Type="http://schemas.openxmlformats.org/officeDocument/2006/relationships/diagramLayout" Target="../diagrams/layout6.xml"/><Relationship Id="rId12" Type="http://schemas.openxmlformats.org/officeDocument/2006/relationships/slide" Target="slide34.xml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6.xml"/><Relationship Id="rId11" Type="http://schemas.openxmlformats.org/officeDocument/2006/relationships/slide" Target="slide33.xml"/><Relationship Id="rId5" Type="http://schemas.openxmlformats.org/officeDocument/2006/relationships/image" Target="../media/image159.jpeg"/><Relationship Id="rId10" Type="http://schemas.microsoft.com/office/2007/relationships/diagramDrawing" Target="../diagrams/drawing6.xml"/><Relationship Id="rId4" Type="http://schemas.openxmlformats.org/officeDocument/2006/relationships/image" Target="../media/image158.jpeg"/><Relationship Id="rId9" Type="http://schemas.openxmlformats.org/officeDocument/2006/relationships/diagramColors" Target="../diagrams/colors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60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7.xml"/><Relationship Id="rId11" Type="http://schemas.openxmlformats.org/officeDocument/2006/relationships/slide" Target="slide2.xml"/><Relationship Id="rId5" Type="http://schemas.openxmlformats.org/officeDocument/2006/relationships/diagramColors" Target="../diagrams/colors7.xml"/><Relationship Id="rId10" Type="http://schemas.openxmlformats.org/officeDocument/2006/relationships/slide" Target="slide34.xml"/><Relationship Id="rId4" Type="http://schemas.openxmlformats.org/officeDocument/2006/relationships/diagramQuickStyle" Target="../diagrams/quickStyle7.xml"/><Relationship Id="rId9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slide" Target="slide2.xml"/><Relationship Id="rId3" Type="http://schemas.openxmlformats.org/officeDocument/2006/relationships/image" Target="../media/image163.jpeg"/><Relationship Id="rId7" Type="http://schemas.openxmlformats.org/officeDocument/2006/relationships/diagramLayout" Target="../diagrams/layout8.xml"/><Relationship Id="rId12" Type="http://schemas.openxmlformats.org/officeDocument/2006/relationships/slide" Target="slide34.xml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8.xml"/><Relationship Id="rId11" Type="http://schemas.openxmlformats.org/officeDocument/2006/relationships/slide" Target="slide33.xml"/><Relationship Id="rId5" Type="http://schemas.openxmlformats.org/officeDocument/2006/relationships/image" Target="../media/image165.jpeg"/><Relationship Id="rId10" Type="http://schemas.microsoft.com/office/2007/relationships/diagramDrawing" Target="../diagrams/drawing8.xml"/><Relationship Id="rId4" Type="http://schemas.openxmlformats.org/officeDocument/2006/relationships/image" Target="../media/image164.jpeg"/><Relationship Id="rId9" Type="http://schemas.openxmlformats.org/officeDocument/2006/relationships/diagramColors" Target="../diagrams/colors8.xml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67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9.xml"/><Relationship Id="rId11" Type="http://schemas.openxmlformats.org/officeDocument/2006/relationships/slide" Target="slide2.xml"/><Relationship Id="rId5" Type="http://schemas.openxmlformats.org/officeDocument/2006/relationships/diagramLayout" Target="../diagrams/layout9.xml"/><Relationship Id="rId10" Type="http://schemas.openxmlformats.org/officeDocument/2006/relationships/slide" Target="slide34.xml"/><Relationship Id="rId4" Type="http://schemas.openxmlformats.org/officeDocument/2006/relationships/diagramData" Target="../diagrams/data9.xml"/><Relationship Id="rId9" Type="http://schemas.openxmlformats.org/officeDocument/2006/relationships/slide" Target="slide3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diagramLayout" Target="../diagrams/layout10.xml"/><Relationship Id="rId7" Type="http://schemas.openxmlformats.org/officeDocument/2006/relationships/image" Target="../media/image16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10.xml"/><Relationship Id="rId9" Type="http://schemas.openxmlformats.org/officeDocument/2006/relationships/slide" Target="slide4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slide" Target="slide2.xml"/><Relationship Id="rId3" Type="http://schemas.openxmlformats.org/officeDocument/2006/relationships/image" Target="../media/image170.jpeg"/><Relationship Id="rId7" Type="http://schemas.openxmlformats.org/officeDocument/2006/relationships/diagramLayout" Target="../diagrams/layout11.xml"/><Relationship Id="rId12" Type="http://schemas.openxmlformats.org/officeDocument/2006/relationships/slide" Target="slide44.xml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1.xml"/><Relationship Id="rId11" Type="http://schemas.openxmlformats.org/officeDocument/2006/relationships/slide" Target="slide33.xml"/><Relationship Id="rId5" Type="http://schemas.openxmlformats.org/officeDocument/2006/relationships/image" Target="../media/image172.jpeg"/><Relationship Id="rId10" Type="http://schemas.microsoft.com/office/2007/relationships/diagramDrawing" Target="../diagrams/drawing11.xml"/><Relationship Id="rId4" Type="http://schemas.openxmlformats.org/officeDocument/2006/relationships/image" Target="../media/image171.jpeg"/><Relationship Id="rId9" Type="http://schemas.openxmlformats.org/officeDocument/2006/relationships/diagramColors" Target="../diagrams/colors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4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13" Type="http://schemas.openxmlformats.org/officeDocument/2006/relationships/slide" Target="slide2.xml"/><Relationship Id="rId3" Type="http://schemas.openxmlformats.org/officeDocument/2006/relationships/diagramLayout" Target="../diagrams/layout12.xml"/><Relationship Id="rId7" Type="http://schemas.openxmlformats.org/officeDocument/2006/relationships/image" Target="../media/image174.jpeg"/><Relationship Id="rId12" Type="http://schemas.openxmlformats.org/officeDocument/2006/relationships/slide" Target="slide44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2.xml"/><Relationship Id="rId11" Type="http://schemas.openxmlformats.org/officeDocument/2006/relationships/slide" Target="slide33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177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1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5" Type="http://schemas.openxmlformats.org/officeDocument/2006/relationships/slide" Target="slide44.xml"/><Relationship Id="rId4" Type="http://schemas.openxmlformats.org/officeDocument/2006/relationships/slide" Target="slide3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openxmlformats.org/officeDocument/2006/relationships/slide" Target="slide2.xml"/><Relationship Id="rId3" Type="http://schemas.openxmlformats.org/officeDocument/2006/relationships/diagramLayout" Target="../diagrams/layout13.xml"/><Relationship Id="rId7" Type="http://schemas.openxmlformats.org/officeDocument/2006/relationships/image" Target="../media/image179.jpeg"/><Relationship Id="rId12" Type="http://schemas.openxmlformats.org/officeDocument/2006/relationships/slide" Target="slide4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3.xml"/><Relationship Id="rId11" Type="http://schemas.openxmlformats.org/officeDocument/2006/relationships/slide" Target="slide33.xm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182.jpe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1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5" Type="http://schemas.openxmlformats.org/officeDocument/2006/relationships/slide" Target="slide44.xml"/><Relationship Id="rId4" Type="http://schemas.openxmlformats.org/officeDocument/2006/relationships/slide" Target="slide3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13" Type="http://schemas.openxmlformats.org/officeDocument/2006/relationships/slide" Target="slide2.xml"/><Relationship Id="rId3" Type="http://schemas.openxmlformats.org/officeDocument/2006/relationships/image" Target="../media/image185.jpeg"/><Relationship Id="rId7" Type="http://schemas.openxmlformats.org/officeDocument/2006/relationships/diagramLayout" Target="../diagrams/layout14.xml"/><Relationship Id="rId12" Type="http://schemas.openxmlformats.org/officeDocument/2006/relationships/slide" Target="slide44.xml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14.xml"/><Relationship Id="rId11" Type="http://schemas.openxmlformats.org/officeDocument/2006/relationships/slide" Target="slide33.xml"/><Relationship Id="rId5" Type="http://schemas.openxmlformats.org/officeDocument/2006/relationships/image" Target="../media/image187.jpeg"/><Relationship Id="rId10" Type="http://schemas.microsoft.com/office/2007/relationships/diagramDrawing" Target="../diagrams/drawing14.xml"/><Relationship Id="rId4" Type="http://schemas.openxmlformats.org/officeDocument/2006/relationships/image" Target="../media/image186.jpeg"/><Relationship Id="rId9" Type="http://schemas.openxmlformats.org/officeDocument/2006/relationships/diagramColors" Target="../diagrams/colors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4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slide" Target="slide2.xml"/><Relationship Id="rId3" Type="http://schemas.openxmlformats.org/officeDocument/2006/relationships/diagramLayout" Target="../diagrams/layout15.xml"/><Relationship Id="rId7" Type="http://schemas.openxmlformats.org/officeDocument/2006/relationships/image" Target="../media/image189.jpeg"/><Relationship Id="rId12" Type="http://schemas.openxmlformats.org/officeDocument/2006/relationships/slide" Target="slide44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5.xml"/><Relationship Id="rId11" Type="http://schemas.openxmlformats.org/officeDocument/2006/relationships/slide" Target="slide33.xml"/><Relationship Id="rId5" Type="http://schemas.openxmlformats.org/officeDocument/2006/relationships/diagramColors" Target="../diagrams/colors15.xml"/><Relationship Id="rId10" Type="http://schemas.openxmlformats.org/officeDocument/2006/relationships/image" Target="../media/image192.jpe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19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diagramLayout" Target="../diagrams/layout16.xml"/><Relationship Id="rId7" Type="http://schemas.openxmlformats.org/officeDocument/2006/relationships/image" Target="../media/image193.jpeg"/><Relationship Id="rId12" Type="http://schemas.openxmlformats.org/officeDocument/2006/relationships/slide" Target="slide2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6.xml"/><Relationship Id="rId11" Type="http://schemas.openxmlformats.org/officeDocument/2006/relationships/slide" Target="slide44.xml"/><Relationship Id="rId5" Type="http://schemas.openxmlformats.org/officeDocument/2006/relationships/diagramColors" Target="../diagrams/colors16.xml"/><Relationship Id="rId10" Type="http://schemas.openxmlformats.org/officeDocument/2006/relationships/slide" Target="slide33.xml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19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image" Target="../media/image197.jpeg"/><Relationship Id="rId7" Type="http://schemas.openxmlformats.org/officeDocument/2006/relationships/diagramQuickStyle" Target="../diagrams/quickStyle17.xml"/><Relationship Id="rId12" Type="http://schemas.openxmlformats.org/officeDocument/2006/relationships/slide" Target="slide2.xml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7.xml"/><Relationship Id="rId11" Type="http://schemas.openxmlformats.org/officeDocument/2006/relationships/slide" Target="slide44.xml"/><Relationship Id="rId5" Type="http://schemas.openxmlformats.org/officeDocument/2006/relationships/diagramData" Target="../diagrams/data17.xml"/><Relationship Id="rId10" Type="http://schemas.openxmlformats.org/officeDocument/2006/relationships/slide" Target="slide33.xml"/><Relationship Id="rId4" Type="http://schemas.openxmlformats.org/officeDocument/2006/relationships/image" Target="../media/image198.jpeg"/><Relationship Id="rId9" Type="http://schemas.microsoft.com/office/2007/relationships/diagramDrawing" Target="../diagrams/drawing1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diagramLayout" Target="../diagrams/layout18.xml"/><Relationship Id="rId7" Type="http://schemas.openxmlformats.org/officeDocument/2006/relationships/image" Target="../media/image199.jp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18.xml"/><Relationship Id="rId9" Type="http://schemas.openxmlformats.org/officeDocument/2006/relationships/slide" Target="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5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13" Type="http://schemas.openxmlformats.org/officeDocument/2006/relationships/slide" Target="slide2.xml"/><Relationship Id="rId3" Type="http://schemas.openxmlformats.org/officeDocument/2006/relationships/diagramLayout" Target="../diagrams/layout19.xml"/><Relationship Id="rId7" Type="http://schemas.openxmlformats.org/officeDocument/2006/relationships/image" Target="../media/image201.jpeg"/><Relationship Id="rId12" Type="http://schemas.openxmlformats.org/officeDocument/2006/relationships/slide" Target="slide56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9.xml"/><Relationship Id="rId11" Type="http://schemas.openxmlformats.org/officeDocument/2006/relationships/slide" Target="slide33.xml"/><Relationship Id="rId5" Type="http://schemas.openxmlformats.org/officeDocument/2006/relationships/diagramColors" Target="../diagrams/colors19.xml"/><Relationship Id="rId10" Type="http://schemas.openxmlformats.org/officeDocument/2006/relationships/image" Target="../media/image204.jpeg"/><Relationship Id="rId4" Type="http://schemas.openxmlformats.org/officeDocument/2006/relationships/diagramQuickStyle" Target="../diagrams/quickStyle19.xml"/><Relationship Id="rId9" Type="http://schemas.openxmlformats.org/officeDocument/2006/relationships/image" Target="../media/image20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13" Type="http://schemas.openxmlformats.org/officeDocument/2006/relationships/slide" Target="slide2.xml"/><Relationship Id="rId3" Type="http://schemas.openxmlformats.org/officeDocument/2006/relationships/image" Target="../media/image207.jpeg"/><Relationship Id="rId7" Type="http://schemas.openxmlformats.org/officeDocument/2006/relationships/diagramLayout" Target="../diagrams/layout20.xml"/><Relationship Id="rId12" Type="http://schemas.openxmlformats.org/officeDocument/2006/relationships/slide" Target="slide56.xml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9.xml"/><Relationship Id="rId6" Type="http://schemas.openxmlformats.org/officeDocument/2006/relationships/diagramData" Target="../diagrams/data20.xml"/><Relationship Id="rId11" Type="http://schemas.openxmlformats.org/officeDocument/2006/relationships/slide" Target="slide33.xml"/><Relationship Id="rId5" Type="http://schemas.openxmlformats.org/officeDocument/2006/relationships/image" Target="../media/image209.jpeg"/><Relationship Id="rId10" Type="http://schemas.microsoft.com/office/2007/relationships/diagramDrawing" Target="../diagrams/drawing20.xml"/><Relationship Id="rId4" Type="http://schemas.openxmlformats.org/officeDocument/2006/relationships/image" Target="../media/image208.jpeg"/><Relationship Id="rId9" Type="http://schemas.openxmlformats.org/officeDocument/2006/relationships/diagramColors" Target="../diagrams/colors2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210.tiff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10" Type="http://schemas.openxmlformats.org/officeDocument/2006/relationships/slide" Target="slide2.xml"/><Relationship Id="rId4" Type="http://schemas.openxmlformats.org/officeDocument/2006/relationships/diagramLayout" Target="../diagrams/layout21.xml"/><Relationship Id="rId9" Type="http://schemas.openxmlformats.org/officeDocument/2006/relationships/slide" Target="slide5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diagramLayout" Target="../diagrams/layout22.xml"/><Relationship Id="rId7" Type="http://schemas.openxmlformats.org/officeDocument/2006/relationships/image" Target="../media/image211.jpe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2.xml"/><Relationship Id="rId11" Type="http://schemas.openxmlformats.org/officeDocument/2006/relationships/slide" Target="slide2.xml"/><Relationship Id="rId5" Type="http://schemas.openxmlformats.org/officeDocument/2006/relationships/diagramColors" Target="../diagrams/colors22.xml"/><Relationship Id="rId10" Type="http://schemas.openxmlformats.org/officeDocument/2006/relationships/slide" Target="slide56.xml"/><Relationship Id="rId4" Type="http://schemas.openxmlformats.org/officeDocument/2006/relationships/diagramQuickStyle" Target="../diagrams/quickStyle22.xml"/><Relationship Id="rId9" Type="http://schemas.openxmlformats.org/officeDocument/2006/relationships/slide" Target="slide3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diagramLayout" Target="../diagrams/layout23.xml"/><Relationship Id="rId7" Type="http://schemas.openxmlformats.org/officeDocument/2006/relationships/image" Target="../media/image213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23.xml"/><Relationship Id="rId9" Type="http://schemas.openxmlformats.org/officeDocument/2006/relationships/slide" Target="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6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.xml"/><Relationship Id="rId13" Type="http://schemas.openxmlformats.org/officeDocument/2006/relationships/slide" Target="slide2.xml"/><Relationship Id="rId3" Type="http://schemas.openxmlformats.org/officeDocument/2006/relationships/image" Target="../media/image216.jpeg"/><Relationship Id="rId7" Type="http://schemas.openxmlformats.org/officeDocument/2006/relationships/diagramQuickStyle" Target="../diagrams/quickStyle24.xml"/><Relationship Id="rId12" Type="http://schemas.openxmlformats.org/officeDocument/2006/relationships/slide" Target="slide63.xml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24.xml"/><Relationship Id="rId11" Type="http://schemas.openxmlformats.org/officeDocument/2006/relationships/slide" Target="slide33.xml"/><Relationship Id="rId5" Type="http://schemas.openxmlformats.org/officeDocument/2006/relationships/diagramData" Target="../diagrams/data24.xml"/><Relationship Id="rId10" Type="http://schemas.openxmlformats.org/officeDocument/2006/relationships/image" Target="../media/image218.jpeg"/><Relationship Id="rId4" Type="http://schemas.openxmlformats.org/officeDocument/2006/relationships/image" Target="../media/image217.jpeg"/><Relationship Id="rId9" Type="http://schemas.microsoft.com/office/2007/relationships/diagramDrawing" Target="../diagrams/drawing2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5.xml"/><Relationship Id="rId3" Type="http://schemas.openxmlformats.org/officeDocument/2006/relationships/image" Target="../media/image220.jpeg"/><Relationship Id="rId7" Type="http://schemas.openxmlformats.org/officeDocument/2006/relationships/diagramQuickStyle" Target="../diagrams/quickStyle25.xml"/><Relationship Id="rId12" Type="http://schemas.openxmlformats.org/officeDocument/2006/relationships/slide" Target="slide2.xml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25.xml"/><Relationship Id="rId11" Type="http://schemas.openxmlformats.org/officeDocument/2006/relationships/slide" Target="slide63.xml"/><Relationship Id="rId5" Type="http://schemas.openxmlformats.org/officeDocument/2006/relationships/diagramData" Target="../diagrams/data25.xml"/><Relationship Id="rId10" Type="http://schemas.openxmlformats.org/officeDocument/2006/relationships/slide" Target="slide33.xml"/><Relationship Id="rId4" Type="http://schemas.openxmlformats.org/officeDocument/2006/relationships/image" Target="../media/image221.jpeg"/><Relationship Id="rId9" Type="http://schemas.microsoft.com/office/2007/relationships/diagramDrawing" Target="../diagrams/drawing2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13" Type="http://schemas.openxmlformats.org/officeDocument/2006/relationships/slide" Target="slide2.xml"/><Relationship Id="rId3" Type="http://schemas.openxmlformats.org/officeDocument/2006/relationships/diagramLayout" Target="../diagrams/layout26.xml"/><Relationship Id="rId7" Type="http://schemas.openxmlformats.org/officeDocument/2006/relationships/image" Target="../media/image222.jpeg"/><Relationship Id="rId12" Type="http://schemas.openxmlformats.org/officeDocument/2006/relationships/slide" Target="slide63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6.xml"/><Relationship Id="rId11" Type="http://schemas.openxmlformats.org/officeDocument/2006/relationships/slide" Target="slide33.xml"/><Relationship Id="rId5" Type="http://schemas.openxmlformats.org/officeDocument/2006/relationships/diagramColors" Target="../diagrams/colors26.xml"/><Relationship Id="rId10" Type="http://schemas.openxmlformats.org/officeDocument/2006/relationships/image" Target="../media/image225.jpeg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22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5" Type="http://schemas.openxmlformats.org/officeDocument/2006/relationships/slide" Target="slide63.xml"/><Relationship Id="rId4" Type="http://schemas.openxmlformats.org/officeDocument/2006/relationships/slide" Target="slide3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jpeg"/><Relationship Id="rId13" Type="http://schemas.openxmlformats.org/officeDocument/2006/relationships/slide" Target="slide2.xml"/><Relationship Id="rId3" Type="http://schemas.openxmlformats.org/officeDocument/2006/relationships/diagramLayout" Target="../diagrams/layout27.xml"/><Relationship Id="rId7" Type="http://schemas.openxmlformats.org/officeDocument/2006/relationships/image" Target="../media/image227.jpeg"/><Relationship Id="rId12" Type="http://schemas.openxmlformats.org/officeDocument/2006/relationships/slide" Target="slide63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7.xml"/><Relationship Id="rId11" Type="http://schemas.openxmlformats.org/officeDocument/2006/relationships/slide" Target="slide33.xml"/><Relationship Id="rId5" Type="http://schemas.openxmlformats.org/officeDocument/2006/relationships/diagramColors" Target="../diagrams/colors27.xml"/><Relationship Id="rId10" Type="http://schemas.openxmlformats.org/officeDocument/2006/relationships/image" Target="../media/image230.jpeg"/><Relationship Id="rId4" Type="http://schemas.openxmlformats.org/officeDocument/2006/relationships/diagramQuickStyle" Target="../diagrams/quickStyle27.xml"/><Relationship Id="rId9" Type="http://schemas.openxmlformats.org/officeDocument/2006/relationships/image" Target="../media/image2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6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13" Type="http://schemas.openxmlformats.org/officeDocument/2006/relationships/slide" Target="slide2.xml"/><Relationship Id="rId3" Type="http://schemas.openxmlformats.org/officeDocument/2006/relationships/diagramLayout" Target="../diagrams/layout28.xml"/><Relationship Id="rId7" Type="http://schemas.openxmlformats.org/officeDocument/2006/relationships/image" Target="../media/image232.jpeg"/><Relationship Id="rId12" Type="http://schemas.openxmlformats.org/officeDocument/2006/relationships/slide" Target="slide63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8.xml"/><Relationship Id="rId11" Type="http://schemas.openxmlformats.org/officeDocument/2006/relationships/slide" Target="slide33.xml"/><Relationship Id="rId5" Type="http://schemas.openxmlformats.org/officeDocument/2006/relationships/diagramColors" Target="../diagrams/colors28.xml"/><Relationship Id="rId10" Type="http://schemas.openxmlformats.org/officeDocument/2006/relationships/image" Target="../media/image235.jpeg"/><Relationship Id="rId4" Type="http://schemas.openxmlformats.org/officeDocument/2006/relationships/diagramQuickStyle" Target="../diagrams/quickStyle28.xml"/><Relationship Id="rId9" Type="http://schemas.openxmlformats.org/officeDocument/2006/relationships/image" Target="../media/image234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diagramLayout" Target="../diagrams/layout29.xml"/><Relationship Id="rId7" Type="http://schemas.openxmlformats.org/officeDocument/2006/relationships/image" Target="../media/image236.jp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29.xml"/><Relationship Id="rId9" Type="http://schemas.openxmlformats.org/officeDocument/2006/relationships/slide" Target="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72.xml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0.xml"/><Relationship Id="rId3" Type="http://schemas.openxmlformats.org/officeDocument/2006/relationships/image" Target="../media/image239.jpeg"/><Relationship Id="rId7" Type="http://schemas.openxmlformats.org/officeDocument/2006/relationships/diagramColors" Target="../diagrams/colors30.xml"/><Relationship Id="rId12" Type="http://schemas.openxmlformats.org/officeDocument/2006/relationships/slide" Target="slide2.xml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30.xml"/><Relationship Id="rId11" Type="http://schemas.openxmlformats.org/officeDocument/2006/relationships/slide" Target="slide72.xml"/><Relationship Id="rId5" Type="http://schemas.openxmlformats.org/officeDocument/2006/relationships/diagramLayout" Target="../diagrams/layout30.xml"/><Relationship Id="rId10" Type="http://schemas.openxmlformats.org/officeDocument/2006/relationships/slide" Target="slide33.xml"/><Relationship Id="rId4" Type="http://schemas.openxmlformats.org/officeDocument/2006/relationships/diagramData" Target="../diagrams/data30.xml"/><Relationship Id="rId9" Type="http://schemas.openxmlformats.org/officeDocument/2006/relationships/image" Target="../media/image240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13" Type="http://schemas.openxmlformats.org/officeDocument/2006/relationships/slide" Target="slide2.xm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openxmlformats.org/officeDocument/2006/relationships/slide" Target="slide72.xml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1.xml"/><Relationship Id="rId11" Type="http://schemas.openxmlformats.org/officeDocument/2006/relationships/slide" Target="slide33.xml"/><Relationship Id="rId5" Type="http://schemas.openxmlformats.org/officeDocument/2006/relationships/diagramQuickStyle" Target="../diagrams/quickStyle31.xml"/><Relationship Id="rId10" Type="http://schemas.openxmlformats.org/officeDocument/2006/relationships/image" Target="../media/image244.jpeg"/><Relationship Id="rId4" Type="http://schemas.openxmlformats.org/officeDocument/2006/relationships/diagramLayout" Target="../diagrams/layout31.xml"/><Relationship Id="rId9" Type="http://schemas.openxmlformats.org/officeDocument/2006/relationships/image" Target="../media/image243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13" Type="http://schemas.openxmlformats.org/officeDocument/2006/relationships/slide" Target="slide72.xml"/><Relationship Id="rId3" Type="http://schemas.openxmlformats.org/officeDocument/2006/relationships/diagramLayout" Target="../diagrams/layout32.xml"/><Relationship Id="rId7" Type="http://schemas.openxmlformats.org/officeDocument/2006/relationships/image" Target="../media/image245.jpeg"/><Relationship Id="rId12" Type="http://schemas.openxmlformats.org/officeDocument/2006/relationships/slide" Target="slide33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2.xml"/><Relationship Id="rId11" Type="http://schemas.openxmlformats.org/officeDocument/2006/relationships/image" Target="../media/image249.jpeg"/><Relationship Id="rId5" Type="http://schemas.openxmlformats.org/officeDocument/2006/relationships/diagramColors" Target="../diagrams/colors32.xml"/><Relationship Id="rId10" Type="http://schemas.openxmlformats.org/officeDocument/2006/relationships/image" Target="../media/image248.jpeg"/><Relationship Id="rId4" Type="http://schemas.openxmlformats.org/officeDocument/2006/relationships/diagramQuickStyle" Target="../diagrams/quickStyle32.xml"/><Relationship Id="rId9" Type="http://schemas.openxmlformats.org/officeDocument/2006/relationships/image" Target="../media/image247.jpeg"/><Relationship Id="rId14" Type="http://schemas.openxmlformats.org/officeDocument/2006/relationships/slide" Target="slide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diagramLayout" Target="../diagrams/layout33.xml"/><Relationship Id="rId7" Type="http://schemas.openxmlformats.org/officeDocument/2006/relationships/image" Target="../media/image250.jpeg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33.xml"/><Relationship Id="rId9" Type="http://schemas.openxmlformats.org/officeDocument/2006/relationships/slide" Target="slide7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3" Type="http://schemas.openxmlformats.org/officeDocument/2006/relationships/diagramLayout" Target="../diagrams/layout34.xml"/><Relationship Id="rId7" Type="http://schemas.openxmlformats.org/officeDocument/2006/relationships/image" Target="../media/image251.jpeg"/><Relationship Id="rId12" Type="http://schemas.openxmlformats.org/officeDocument/2006/relationships/slide" Target="slide2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4.xml"/><Relationship Id="rId11" Type="http://schemas.openxmlformats.org/officeDocument/2006/relationships/slide" Target="slide72.xml"/><Relationship Id="rId5" Type="http://schemas.openxmlformats.org/officeDocument/2006/relationships/diagramColors" Target="../diagrams/colors34.xml"/><Relationship Id="rId10" Type="http://schemas.openxmlformats.org/officeDocument/2006/relationships/slide" Target="slide33.xml"/><Relationship Id="rId4" Type="http://schemas.openxmlformats.org/officeDocument/2006/relationships/diagramQuickStyle" Target="../diagrams/quickStyle34.xml"/><Relationship Id="rId9" Type="http://schemas.openxmlformats.org/officeDocument/2006/relationships/image" Target="../media/image253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diagramLayout" Target="../diagrams/layout35.xml"/><Relationship Id="rId7" Type="http://schemas.openxmlformats.org/officeDocument/2006/relationships/image" Target="../media/image254.png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35.xml"/><Relationship Id="rId9" Type="http://schemas.openxmlformats.org/officeDocument/2006/relationships/slide" Target="slide7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34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79.xml"/><Relationship Id="rId3" Type="http://schemas.openxmlformats.org/officeDocument/2006/relationships/diagramLayout" Target="../diagrams/layout36.xml"/><Relationship Id="rId7" Type="http://schemas.openxmlformats.org/officeDocument/2006/relationships/slide" Target="slide33.xml"/><Relationship Id="rId12" Type="http://schemas.openxmlformats.org/officeDocument/2006/relationships/image" Target="../media/image257.png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6.xml"/><Relationship Id="rId11" Type="http://schemas.openxmlformats.org/officeDocument/2006/relationships/image" Target="../media/image256.jpeg"/><Relationship Id="rId5" Type="http://schemas.openxmlformats.org/officeDocument/2006/relationships/diagramColors" Target="../diagrams/colors36.xml"/><Relationship Id="rId10" Type="http://schemas.openxmlformats.org/officeDocument/2006/relationships/image" Target="../media/image255.jpeg"/><Relationship Id="rId4" Type="http://schemas.openxmlformats.org/officeDocument/2006/relationships/diagramQuickStyle" Target="../diagrams/quickStyle36.xml"/><Relationship Id="rId9" Type="http://schemas.openxmlformats.org/officeDocument/2006/relationships/slide" Target="slide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jpeg"/><Relationship Id="rId3" Type="http://schemas.openxmlformats.org/officeDocument/2006/relationships/diagramLayout" Target="../diagrams/layout37.xml"/><Relationship Id="rId7" Type="http://schemas.openxmlformats.org/officeDocument/2006/relationships/image" Target="../media/image258.jpeg"/><Relationship Id="rId12" Type="http://schemas.openxmlformats.org/officeDocument/2006/relationships/slide" Target="slide2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7.xml"/><Relationship Id="rId11" Type="http://schemas.openxmlformats.org/officeDocument/2006/relationships/slide" Target="slide79.xml"/><Relationship Id="rId5" Type="http://schemas.openxmlformats.org/officeDocument/2006/relationships/diagramColors" Target="../diagrams/colors37.xml"/><Relationship Id="rId10" Type="http://schemas.openxmlformats.org/officeDocument/2006/relationships/slide" Target="slide33.xml"/><Relationship Id="rId4" Type="http://schemas.openxmlformats.org/officeDocument/2006/relationships/diagramQuickStyle" Target="../diagrams/quickStyle37.xml"/><Relationship Id="rId9" Type="http://schemas.openxmlformats.org/officeDocument/2006/relationships/image" Target="../media/image260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8.xml"/><Relationship Id="rId3" Type="http://schemas.openxmlformats.org/officeDocument/2006/relationships/image" Target="../media/image262.jpeg"/><Relationship Id="rId7" Type="http://schemas.openxmlformats.org/officeDocument/2006/relationships/diagramQuickStyle" Target="../diagrams/quickStyle38.xml"/><Relationship Id="rId12" Type="http://schemas.openxmlformats.org/officeDocument/2006/relationships/slide" Target="slide2.xml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38.xml"/><Relationship Id="rId11" Type="http://schemas.openxmlformats.org/officeDocument/2006/relationships/slide" Target="slide79.xml"/><Relationship Id="rId5" Type="http://schemas.openxmlformats.org/officeDocument/2006/relationships/diagramData" Target="../diagrams/data38.xml"/><Relationship Id="rId10" Type="http://schemas.openxmlformats.org/officeDocument/2006/relationships/slide" Target="slide33.xml"/><Relationship Id="rId4" Type="http://schemas.openxmlformats.org/officeDocument/2006/relationships/image" Target="../media/image263.jpeg"/><Relationship Id="rId9" Type="http://schemas.microsoft.com/office/2007/relationships/diagramDrawing" Target="../diagrams/drawing38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diagramLayout" Target="../diagrams/layout39.xml"/><Relationship Id="rId7" Type="http://schemas.openxmlformats.org/officeDocument/2006/relationships/image" Target="../media/image264.jpe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10" Type="http://schemas.openxmlformats.org/officeDocument/2006/relationships/slide" Target="slide2.xml"/><Relationship Id="rId4" Type="http://schemas.openxmlformats.org/officeDocument/2006/relationships/diagramQuickStyle" Target="../diagrams/quickStyle39.xml"/><Relationship Id="rId9" Type="http://schemas.openxmlformats.org/officeDocument/2006/relationships/slide" Target="slide8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13" Type="http://schemas.openxmlformats.org/officeDocument/2006/relationships/image" Target="../media/image268.jpeg"/><Relationship Id="rId3" Type="http://schemas.openxmlformats.org/officeDocument/2006/relationships/diagramLayout" Target="../diagrams/layout40.xml"/><Relationship Id="rId7" Type="http://schemas.openxmlformats.org/officeDocument/2006/relationships/slide" Target="slide33.xml"/><Relationship Id="rId12" Type="http://schemas.openxmlformats.org/officeDocument/2006/relationships/image" Target="../media/image267.jpeg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0.xml"/><Relationship Id="rId11" Type="http://schemas.openxmlformats.org/officeDocument/2006/relationships/image" Target="../media/image266.jpeg"/><Relationship Id="rId5" Type="http://schemas.openxmlformats.org/officeDocument/2006/relationships/diagramColors" Target="../diagrams/colors40.xml"/><Relationship Id="rId10" Type="http://schemas.openxmlformats.org/officeDocument/2006/relationships/image" Target="../media/image265.jpeg"/><Relationship Id="rId4" Type="http://schemas.openxmlformats.org/officeDocument/2006/relationships/diagramQuickStyle" Target="../diagrams/quickStyle40.xml"/><Relationship Id="rId9" Type="http://schemas.openxmlformats.org/officeDocument/2006/relationships/slide" Target="slide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slide" Target="slide83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13" Type="http://schemas.openxmlformats.org/officeDocument/2006/relationships/slide" Target="slide2.xml"/><Relationship Id="rId3" Type="http://schemas.openxmlformats.org/officeDocument/2006/relationships/diagramLayout" Target="../diagrams/layout41.xml"/><Relationship Id="rId7" Type="http://schemas.openxmlformats.org/officeDocument/2006/relationships/image" Target="../media/image270.jpeg"/><Relationship Id="rId12" Type="http://schemas.openxmlformats.org/officeDocument/2006/relationships/slide" Target="slide83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1.xml"/><Relationship Id="rId11" Type="http://schemas.openxmlformats.org/officeDocument/2006/relationships/slide" Target="slide33.xml"/><Relationship Id="rId5" Type="http://schemas.openxmlformats.org/officeDocument/2006/relationships/diagramColors" Target="../diagrams/colors41.xml"/><Relationship Id="rId10" Type="http://schemas.openxmlformats.org/officeDocument/2006/relationships/image" Target="../media/image273.jpeg"/><Relationship Id="rId4" Type="http://schemas.openxmlformats.org/officeDocument/2006/relationships/diagramQuickStyle" Target="../diagrams/quickStyle41.xml"/><Relationship Id="rId9" Type="http://schemas.openxmlformats.org/officeDocument/2006/relationships/image" Target="../media/image27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.xml"/><Relationship Id="rId5" Type="http://schemas.openxmlformats.org/officeDocument/2006/relationships/slide" Target="slide83.xml"/><Relationship Id="rId4" Type="http://schemas.openxmlformats.org/officeDocument/2006/relationships/slide" Target="slide33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diagramData" Target="../diagrams/data42.xml"/><Relationship Id="rId7" Type="http://schemas.microsoft.com/office/2007/relationships/diagramDrawing" Target="../diagrams/drawing42.xml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2.xml"/><Relationship Id="rId5" Type="http://schemas.openxmlformats.org/officeDocument/2006/relationships/diagramQuickStyle" Target="../diagrams/quickStyle42.xml"/><Relationship Id="rId10" Type="http://schemas.openxmlformats.org/officeDocument/2006/relationships/slide" Target="slide2.xml"/><Relationship Id="rId4" Type="http://schemas.openxmlformats.org/officeDocument/2006/relationships/diagramLayout" Target="../diagrams/layout42.xml"/><Relationship Id="rId9" Type="http://schemas.openxmlformats.org/officeDocument/2006/relationships/slide" Target="slide83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eg"/><Relationship Id="rId3" Type="http://schemas.openxmlformats.org/officeDocument/2006/relationships/diagramLayout" Target="../diagrams/layout43.xml"/><Relationship Id="rId7" Type="http://schemas.openxmlformats.org/officeDocument/2006/relationships/image" Target="../media/image276.jpeg"/><Relationship Id="rId12" Type="http://schemas.openxmlformats.org/officeDocument/2006/relationships/slide" Target="slide2.xml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3.xml"/><Relationship Id="rId11" Type="http://schemas.openxmlformats.org/officeDocument/2006/relationships/slide" Target="slide83.xml"/><Relationship Id="rId5" Type="http://schemas.openxmlformats.org/officeDocument/2006/relationships/diagramColors" Target="../diagrams/colors43.xml"/><Relationship Id="rId10" Type="http://schemas.openxmlformats.org/officeDocument/2006/relationships/slide" Target="slide33.xml"/><Relationship Id="rId4" Type="http://schemas.openxmlformats.org/officeDocument/2006/relationships/diagramQuickStyle" Target="../diagrams/quickStyle43.xml"/><Relationship Id="rId9" Type="http://schemas.openxmlformats.org/officeDocument/2006/relationships/image" Target="../media/image27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9.xml"/><Relationship Id="rId5" Type="http://schemas.openxmlformats.org/officeDocument/2006/relationships/slide" Target="slide2.xml"/><Relationship Id="rId4" Type="http://schemas.openxmlformats.org/officeDocument/2006/relationships/image" Target="../media/image28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yasteel.com/" TargetMode="External"/><Relationship Id="rId2" Type="http://schemas.openxmlformats.org/officeDocument/2006/relationships/hyperlink" Target="mailto:Sales@energyasteel.com" TargetMode="External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31">
            <a:extLst>
              <a:ext uri="{FF2B5EF4-FFF2-40B4-BE49-F238E27FC236}">
                <a16:creationId xmlns:a16="http://schemas.microsoft.com/office/drawing/2014/main" id="{6553F9DF-C217-B811-F290-BEE235162FEC}"/>
              </a:ext>
            </a:extLst>
          </p:cNvPr>
          <p:cNvSpPr txBox="1">
            <a:spLocks/>
          </p:cNvSpPr>
          <p:nvPr/>
        </p:nvSpPr>
        <p:spPr>
          <a:xfrm>
            <a:off x="6047874" y="5326106"/>
            <a:ext cx="4662663" cy="1231106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40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A World Class Steel Fabrication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A88619-DE81-617E-8CAD-F85F7C97FB2A}"/>
              </a:ext>
            </a:extLst>
          </p:cNvPr>
          <p:cNvGrpSpPr/>
          <p:nvPr/>
        </p:nvGrpSpPr>
        <p:grpSpPr>
          <a:xfrm>
            <a:off x="10485" y="16235"/>
            <a:ext cx="2989389" cy="1507766"/>
            <a:chOff x="129729" y="110335"/>
            <a:chExt cx="2829742" cy="15533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6B32825-66AD-C53F-6D45-EE9D6B3C6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729" y="110335"/>
              <a:ext cx="2829742" cy="1080000"/>
            </a:xfrm>
            <a:prstGeom prst="rect">
              <a:avLst/>
            </a:prstGeom>
            <a:ln w="19050">
              <a:noFill/>
            </a:ln>
            <a:effectLst/>
          </p:spPr>
        </p:pic>
        <p:pic>
          <p:nvPicPr>
            <p:cNvPr id="5" name="Picture 2" descr="\\192.168.101.10\tender\Logos\el.png">
              <a:extLst>
                <a:ext uri="{FF2B5EF4-FFF2-40B4-BE49-F238E27FC236}">
                  <a16:creationId xmlns:a16="http://schemas.microsoft.com/office/drawing/2014/main" id="{8B8E6371-943D-81BD-36DA-56C7898B22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9729" y="1190335"/>
              <a:ext cx="2829742" cy="473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30C4BEB-7EFB-FDC7-1244-9B359B8D0FBE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77173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5819F7-C89C-443E-91FF-FC1B885D4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70" t="9677" r="20046" b="21198"/>
          <a:stretch/>
        </p:blipFill>
        <p:spPr>
          <a:xfrm>
            <a:off x="9176568" y="2057544"/>
            <a:ext cx="2817634" cy="1935778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44F77C8-68BF-4DB5-AE2C-98EF1DF4DF10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Capabilities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4BF7F00-17D3-4B7D-924A-A6D1E5CFD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837" y="1508125"/>
            <a:ext cx="5181600" cy="51085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571500" indent="-571500">
              <a:buFont typeface="+mj-lt"/>
              <a:buAutoNum type="arabicPeriod"/>
            </a:pPr>
            <a:r>
              <a:rPr lang="en-US" sz="2900" dirty="0"/>
              <a:t>STAAD PRO 2008: Design of Structural Steel Members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900" dirty="0"/>
              <a:t>SAP: Design of Structural Steel Members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900" dirty="0"/>
              <a:t>PV ELITE: Design of Pressure Vessels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900" dirty="0"/>
              <a:t>E TANK: Design of Storage Tanks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900" dirty="0"/>
              <a:t>TEKLA: 3D Modeling and Shop Drawings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900" dirty="0"/>
              <a:t>AUTODESK INVENTOR: 3D Modeling and Shop Drawings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900" dirty="0"/>
              <a:t>SOLID WORKS: 3D Modeling and Shop Drawings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900" dirty="0"/>
              <a:t>AUTOCAD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900" dirty="0"/>
              <a:t>MS Project: Scheduling Software</a:t>
            </a:r>
          </a:p>
          <a:p>
            <a:pPr marL="571500" indent="-571500">
              <a:buFont typeface="+mj-lt"/>
              <a:buAutoNum type="arabicPeriod"/>
            </a:pPr>
            <a:r>
              <a:rPr lang="en-US" sz="2900" dirty="0"/>
              <a:t>ESF Data Base: Oracle in-house software to monitor the project at the different phases and document control.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598487-5817-407E-BEF2-7EF816A42820}"/>
              </a:ext>
            </a:extLst>
          </p:cNvPr>
          <p:cNvSpPr txBox="1"/>
          <p:nvPr/>
        </p:nvSpPr>
        <p:spPr>
          <a:xfrm>
            <a:off x="505739" y="1138793"/>
            <a:ext cx="8586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Energya</a:t>
            </a: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the following software for design, detailing &amp; controlling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6293FD-080D-4474-86E7-CE7573D6F9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550" y="1599934"/>
            <a:ext cx="3017878" cy="23933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00E07A-7F7D-43B8-9CA5-33639461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0550" y="4130965"/>
            <a:ext cx="3106366" cy="22542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ACFA99-FE57-4920-B388-BF3F87F5D5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6567" y="4549136"/>
            <a:ext cx="2817635" cy="1836031"/>
          </a:xfrm>
          <a:prstGeom prst="rect">
            <a:avLst/>
          </a:prstGeom>
        </p:spPr>
      </p:pic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D80D78CE-AE6C-462A-AAE0-284EA8955F11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254A43-9FFE-6CCB-B13D-6AB504B96B0A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010439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F:\Back Up\New SS Catalogue\Inside 1\20.tif">
            <a:extLst>
              <a:ext uri="{FF2B5EF4-FFF2-40B4-BE49-F238E27FC236}">
                <a16:creationId xmlns:a16="http://schemas.microsoft.com/office/drawing/2014/main" id="{4F730C7B-2482-45EB-A98C-A423A6E80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1226" y="2950359"/>
            <a:ext cx="3393313" cy="295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028966-0E17-444B-A40E-CFDE97C873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35" y="2950359"/>
            <a:ext cx="3817476" cy="295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891DA2-D68F-4A5A-8C56-D48CA5D4BD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5670" y="2950358"/>
            <a:ext cx="3817476" cy="29565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EE01B4A7-BBF0-4F07-942E-697311B57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699" y="1120102"/>
            <a:ext cx="108917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energya</a:t>
            </a:r>
            <a:r>
              <a:rPr lang="en-US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Plant, We have the following: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CNC Machines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Angle Master Up To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x 200 X 25 mm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Plasma Cutting, Drilling, Built Up Section, Assemble Line, Band Saw, Punching, Shear Machines.</a:t>
            </a:r>
          </a:p>
          <a:p>
            <a:endParaRPr lang="en-US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Machines Up To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mm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Including Rolling &amp; Bending Up To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mm x 16 m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1B9C38D7-5E71-4683-8C6B-0D15A352AFFE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1F499EB3-7E2F-4024-B43F-3B9E8E5D6D15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798953-44F7-DE43-758F-6E916546DB1A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40313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491BC549-B27F-4DC4-825B-DAC48192119D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Certificates - ISO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E88C0-7267-4917-8452-4A76BDB9CE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081" y="1025553"/>
            <a:ext cx="4006135" cy="5669187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7" name="Rectangle: Rounded Corners 6">
            <a:hlinkClick r:id="rId3" action="ppaction://hlinksldjump"/>
            <a:extLst>
              <a:ext uri="{FF2B5EF4-FFF2-40B4-BE49-F238E27FC236}">
                <a16:creationId xmlns:a16="http://schemas.microsoft.com/office/drawing/2014/main" id="{9C6334B6-3FC3-4A73-B5FF-AF4FA9B539B7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7B594-F397-4D81-AA1F-E4D01A3EAB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444" y="1025553"/>
            <a:ext cx="4010621" cy="5669186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B201F9-A525-B521-103F-FE8BDDE1AFC4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18705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491BC549-B27F-4DC4-825B-DAC48192119D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Certificates - 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1E84EA-C23F-480E-95BA-D22127AF01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713" y="1021349"/>
            <a:ext cx="3998969" cy="565271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7" name="Rectangle: Rounded Corners 6">
            <a:hlinkClick r:id="rId3" action="ppaction://hlinksldjump"/>
            <a:extLst>
              <a:ext uri="{FF2B5EF4-FFF2-40B4-BE49-F238E27FC236}">
                <a16:creationId xmlns:a16="http://schemas.microsoft.com/office/drawing/2014/main" id="{94222F30-D020-48B8-9C93-6CAAE3A09B01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B2F5F-2601-4296-89FF-16B6C0F642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762" y="1021349"/>
            <a:ext cx="3998970" cy="565271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E6F8F1-31EA-1423-8973-296A97BC025C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54125474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491BC549-B27F-4DC4-825B-DAC48192119D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Certificates - ASME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5DB6D8B-3867-4F6A-A191-C38E96D0EA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74296" y="1855120"/>
            <a:ext cx="3008002" cy="3902575"/>
          </a:xfrm>
          <a:prstGeom prst="rect">
            <a:avLst/>
          </a:prstGeom>
          <a:noFill/>
          <a:ln w="3175">
            <a:solidFill>
              <a:srgbClr val="EB712D"/>
            </a:solidFill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AD0029-3CEA-4EB8-ABDF-C38649309C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4800" y="1855121"/>
            <a:ext cx="3013759" cy="3902575"/>
          </a:xfrm>
          <a:prstGeom prst="rect">
            <a:avLst/>
          </a:prstGeom>
          <a:noFill/>
          <a:ln w="3175">
            <a:solidFill>
              <a:srgbClr val="EB712D"/>
            </a:solidFill>
            <a:miter lim="800000"/>
            <a:headEnd/>
            <a:tailEnd/>
          </a:ln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5C9B301F-BABA-471B-8BF0-A354972DC3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024276" y="1857318"/>
            <a:ext cx="3013759" cy="3900377"/>
          </a:xfrm>
          <a:prstGeom prst="rect">
            <a:avLst/>
          </a:prstGeom>
          <a:noFill/>
          <a:ln w="3175">
            <a:solidFill>
              <a:srgbClr val="EB712D"/>
            </a:solidFill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D0C2D5-B1DE-45B4-8FE0-09C7E3B1EDA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18559" y="1855119"/>
            <a:ext cx="3013758" cy="3902575"/>
          </a:xfrm>
          <a:prstGeom prst="rect">
            <a:avLst/>
          </a:prstGeom>
          <a:noFill/>
          <a:ln w="3175">
            <a:solidFill>
              <a:srgbClr val="EB712D"/>
            </a:solidFill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87CF7-0F23-4436-A108-44EC104F83DD}"/>
              </a:ext>
            </a:extLst>
          </p:cNvPr>
          <p:cNvSpPr txBox="1"/>
          <p:nvPr/>
        </p:nvSpPr>
        <p:spPr>
          <a:xfrm>
            <a:off x="762000" y="1193800"/>
            <a:ext cx="697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ASME Certifications (U, PP, S, &amp; R stamps)</a:t>
            </a:r>
          </a:p>
        </p:txBody>
      </p:sp>
      <p:sp>
        <p:nvSpPr>
          <p:cNvPr id="12" name="Rectangle: Rounded Corners 11">
            <a:hlinkClick r:id="rId6" action="ppaction://hlinksldjump"/>
            <a:extLst>
              <a:ext uri="{FF2B5EF4-FFF2-40B4-BE49-F238E27FC236}">
                <a16:creationId xmlns:a16="http://schemas.microsoft.com/office/drawing/2014/main" id="{84A28E34-C569-452A-A76A-D674C9E6F175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A78C4C-DE0D-482C-C32C-BBA002853A73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08712551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6F6DBEB-2421-4FEE-AB2C-A44B5B30E5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5630" y="4320251"/>
            <a:ext cx="1056167" cy="1056167"/>
          </a:xfrm>
          <a:prstGeom prst="rect">
            <a:avLst/>
          </a:prstGeom>
        </p:spPr>
      </p:pic>
      <p:sp>
        <p:nvSpPr>
          <p:cNvPr id="27" name="Scroll: Horizontal 26">
            <a:extLst>
              <a:ext uri="{FF2B5EF4-FFF2-40B4-BE49-F238E27FC236}">
                <a16:creationId xmlns:a16="http://schemas.microsoft.com/office/drawing/2014/main" id="{348CE43F-9531-45F2-9F6F-AFE3EAC35764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 - Suppliers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0F2215-79E9-4FD0-9709-1DFD65F0F4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33" b="31923"/>
          <a:stretch/>
        </p:blipFill>
        <p:spPr>
          <a:xfrm>
            <a:off x="498760" y="1131934"/>
            <a:ext cx="2143125" cy="8667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7F56A1-8FCE-4AF9-84FF-3CC43BBBF5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96" y="2352501"/>
            <a:ext cx="1795928" cy="56738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50F5975-543A-4EF8-8FA9-A079B7E1DF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23" b="27536"/>
          <a:stretch/>
        </p:blipFill>
        <p:spPr>
          <a:xfrm>
            <a:off x="360903" y="3088536"/>
            <a:ext cx="2515451" cy="9482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B33A25E-12A2-411D-9999-388AA5CFB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421" y="1154843"/>
            <a:ext cx="1524000" cy="10763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7E39AF-8643-4EF2-AC72-5FBD9A1D05D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61" y="4262003"/>
            <a:ext cx="2134481" cy="57747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A3494E5-7A59-43B8-8179-CB4CB0C47E5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09" y="5146289"/>
            <a:ext cx="2480080" cy="6882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D4F361A-BA71-4E9F-B774-08CD7D03BE4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352818"/>
            <a:ext cx="2133600" cy="6784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92EC37C-F275-4973-8DCC-B7072B3DF5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579" y="1472862"/>
            <a:ext cx="1892063" cy="45714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2ABA61-C90E-4B60-BA63-934ED0AA0CA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477" y="1501185"/>
            <a:ext cx="2127487" cy="5005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D0DEBA1-4B8C-4CB1-A8E4-8612F49D15B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856" y="2401895"/>
            <a:ext cx="2179107" cy="3909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30056B-A80B-437A-8795-437D1B2353A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016" y="2273927"/>
            <a:ext cx="1584238" cy="8916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0D4ECFF-309C-4EB5-A327-995B0494A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75" b="23240"/>
          <a:stretch/>
        </p:blipFill>
        <p:spPr>
          <a:xfrm>
            <a:off x="9644797" y="2888993"/>
            <a:ext cx="2390775" cy="115033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C57A4E1-455A-4D2E-A239-E10D7E10FB2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215" y="3263899"/>
            <a:ext cx="1561845" cy="101688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1FFD7D1-E31D-40CA-8726-716119A079A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9721" y="4033710"/>
            <a:ext cx="2237824" cy="84665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A5C87A0-D111-4691-8F6F-1B7CA01405E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2793" y="4956439"/>
            <a:ext cx="2011679" cy="56006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0877D51-5B41-49E5-93A4-0F3889854346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274" y="3525358"/>
            <a:ext cx="1799041" cy="73474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F9F42D18-3BB4-4C01-8FD2-FBFE249AC5D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163" y="2322850"/>
            <a:ext cx="1795928" cy="94286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77D1310-E81C-4811-9F81-CA7A1168E83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940" y="3178085"/>
            <a:ext cx="2043760" cy="52002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9A9DDA6-C3B6-4180-907A-44B79F98F065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180" y="2400170"/>
            <a:ext cx="2043760" cy="38680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D0AC3123-769A-46B6-AC5A-BE5648E4D9DB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5105" y="4036787"/>
            <a:ext cx="1916571" cy="78537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E038C83-B72E-40D6-84B0-23F66AD891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726" y="6018745"/>
            <a:ext cx="2552700" cy="55245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5B8B0FA-81D0-4B8F-9BBA-D06C1CEAB17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12" b="31673"/>
          <a:stretch/>
        </p:blipFill>
        <p:spPr>
          <a:xfrm>
            <a:off x="5184849" y="4389185"/>
            <a:ext cx="1646693" cy="88781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0359B29-8010-4FBC-8BD4-874B257145BF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8046" y="5276086"/>
            <a:ext cx="1582749" cy="68154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803342E-C3D2-4327-AC83-C476576B7EF8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8035" y="5414611"/>
            <a:ext cx="1795929" cy="4577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CA1FB40-C301-4EC4-8394-BCC187684BEF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8985" y="5146289"/>
            <a:ext cx="2090874" cy="56006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337579B-7308-42B2-9BA3-0DA3F14B9476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369" y="5958318"/>
            <a:ext cx="1056167" cy="71614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E1A438B-BF53-4FE8-ACD5-3649890EB106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6060655"/>
            <a:ext cx="2133600" cy="468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F132ED-2C5B-4722-90C9-814BE3A3F9C8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5573" y="6034084"/>
            <a:ext cx="1766103" cy="535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4A380-B183-408F-8329-DD7CC2B52237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85" b="14106"/>
          <a:stretch/>
        </p:blipFill>
        <p:spPr>
          <a:xfrm>
            <a:off x="10017001" y="5626431"/>
            <a:ext cx="1755899" cy="698556"/>
          </a:xfrm>
          <a:prstGeom prst="rect">
            <a:avLst/>
          </a:prstGeom>
        </p:spPr>
      </p:pic>
      <p:sp>
        <p:nvSpPr>
          <p:cNvPr id="35" name="Rectangle: Rounded Corners 34">
            <a:hlinkClick r:id="rId32" action="ppaction://hlinksldjump"/>
            <a:extLst>
              <a:ext uri="{FF2B5EF4-FFF2-40B4-BE49-F238E27FC236}">
                <a16:creationId xmlns:a16="http://schemas.microsoft.com/office/drawing/2014/main" id="{4F1426C0-4AB4-4432-BA5F-B568F6A3C61F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23097-2B8A-A75A-DD32-BBD95386CA3E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77289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40"/>
                            </p:stCondLst>
                            <p:childTnLst>
                              <p:par>
                                <p:cTn id="1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60"/>
                            </p:stCondLst>
                            <p:childTnLst>
                              <p:par>
                                <p:cTn id="1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70"/>
                            </p:stCondLst>
                            <p:childTnLst>
                              <p:par>
                                <p:cTn id="1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80"/>
                            </p:stCondLst>
                            <p:childTnLst>
                              <p:par>
                                <p:cTn id="1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90"/>
                            </p:stCondLst>
                            <p:childTnLst>
                              <p:par>
                                <p:cTn id="1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ham\Desktop\logo.jpg">
            <a:extLst>
              <a:ext uri="{FF2B5EF4-FFF2-40B4-BE49-F238E27FC236}">
                <a16:creationId xmlns:a16="http://schemas.microsoft.com/office/drawing/2014/main" id="{E210F377-1FCB-42D7-A312-314B89E8A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50197"/>
            <a:ext cx="2115516" cy="71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Adham\Desktop\header-logo.jpg">
            <a:extLst>
              <a:ext uri="{FF2B5EF4-FFF2-40B4-BE49-F238E27FC236}">
                <a16:creationId xmlns:a16="http://schemas.microsoft.com/office/drawing/2014/main" id="{5864E728-2E8C-4DCC-AEAF-11E676A6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2299" y="1328119"/>
            <a:ext cx="1547651" cy="68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Adham\Desktop\veolia-Water.gif">
            <a:extLst>
              <a:ext uri="{FF2B5EF4-FFF2-40B4-BE49-F238E27FC236}">
                <a16:creationId xmlns:a16="http://schemas.microsoft.com/office/drawing/2014/main" id="{0E7BBC82-5945-4006-BA65-D287AAC2C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1600" y="1340603"/>
            <a:ext cx="1556128" cy="48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www.sepco3.com/images/001/bottom_logo.gif">
            <a:extLst>
              <a:ext uri="{FF2B5EF4-FFF2-40B4-BE49-F238E27FC236}">
                <a16:creationId xmlns:a16="http://schemas.microsoft.com/office/drawing/2014/main" id="{70E33B96-187F-4647-8218-39AEEBFC6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8200" y="1257300"/>
            <a:ext cx="177988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Ansaldo Energia">
            <a:extLst>
              <a:ext uri="{FF2B5EF4-FFF2-40B4-BE49-F238E27FC236}">
                <a16:creationId xmlns:a16="http://schemas.microsoft.com/office/drawing/2014/main" id="{3FAE5FF2-7BBB-471A-873E-2BDD48F3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999" y="2091410"/>
            <a:ext cx="1952787" cy="86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logo_cerchio_a_z">
            <a:extLst>
              <a:ext uri="{FF2B5EF4-FFF2-40B4-BE49-F238E27FC236}">
                <a16:creationId xmlns:a16="http://schemas.microsoft.com/office/drawing/2014/main" id="{B7220C82-8667-414F-B9B1-D30A83F2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6099" y="2329482"/>
            <a:ext cx="1790055" cy="71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FIVES Back to home">
            <a:extLst>
              <a:ext uri="{FF2B5EF4-FFF2-40B4-BE49-F238E27FC236}">
                <a16:creationId xmlns:a16="http://schemas.microsoft.com/office/drawing/2014/main" id="{B6D82D91-3703-4C7C-84CF-A7B3F3AB2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6400" y="2088181"/>
            <a:ext cx="1220492" cy="91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http://ingenieria.techint.com/html/en/images/logo.gif">
            <a:extLst>
              <a:ext uri="{FF2B5EF4-FFF2-40B4-BE49-F238E27FC236}">
                <a16:creationId xmlns:a16="http://schemas.microsoft.com/office/drawing/2014/main" id="{AB22BEF7-5BFF-424B-BEC7-05F351CF5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0600" y="2180526"/>
            <a:ext cx="1688348" cy="66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sameh\Desktop\Untitled-1 copy.jpg">
            <a:extLst>
              <a:ext uri="{FF2B5EF4-FFF2-40B4-BE49-F238E27FC236}">
                <a16:creationId xmlns:a16="http://schemas.microsoft.com/office/drawing/2014/main" id="{2D2BCB9C-C58C-4691-99CF-1478BEF6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247971"/>
            <a:ext cx="1630713" cy="65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3" descr="P">
            <a:extLst>
              <a:ext uri="{FF2B5EF4-FFF2-40B4-BE49-F238E27FC236}">
                <a16:creationId xmlns:a16="http://schemas.microsoft.com/office/drawing/2014/main" id="{DCAC1907-3720-4B7F-8EDA-A0AA06D07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900" y="3318682"/>
            <a:ext cx="964527" cy="73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 descr="A">
            <a:extLst>
              <a:ext uri="{FF2B5EF4-FFF2-40B4-BE49-F238E27FC236}">
                <a16:creationId xmlns:a16="http://schemas.microsoft.com/office/drawing/2014/main" id="{1CA4B805-9F23-4BFF-AA4F-84DE01778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800" y="3400371"/>
            <a:ext cx="920454" cy="65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4" descr="CANPPB17">
            <a:extLst>
              <a:ext uri="{FF2B5EF4-FFF2-40B4-BE49-F238E27FC236}">
                <a16:creationId xmlns:a16="http://schemas.microsoft.com/office/drawing/2014/main" id="{8C105BC7-9135-49ED-B929-1329AEA0D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6800" y="3328799"/>
            <a:ext cx="1457810" cy="578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 descr="Alstom">
            <a:extLst>
              <a:ext uri="{FF2B5EF4-FFF2-40B4-BE49-F238E27FC236}">
                <a16:creationId xmlns:a16="http://schemas.microsoft.com/office/drawing/2014/main" id="{F1F008A1-FE8B-4B1A-AEFF-8FEE30D07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0600" y="4170120"/>
            <a:ext cx="1561212" cy="928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Logo">
            <a:extLst>
              <a:ext uri="{FF2B5EF4-FFF2-40B4-BE49-F238E27FC236}">
                <a16:creationId xmlns:a16="http://schemas.microsoft.com/office/drawing/2014/main" id="{1DCF26BD-26CE-4CF4-945A-007086D6E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900" y="4174534"/>
            <a:ext cx="1871420" cy="85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AlanDick">
            <a:extLst>
              <a:ext uri="{FF2B5EF4-FFF2-40B4-BE49-F238E27FC236}">
                <a16:creationId xmlns:a16="http://schemas.microsoft.com/office/drawing/2014/main" id="{930E8C9A-6BA4-41CB-B9DA-89FD849AB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00" y="4428642"/>
            <a:ext cx="1698516" cy="45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C2825700-544A-4AB5-BFD0-39A37DC1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5112073"/>
            <a:ext cx="1606980" cy="89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B3075855-6E97-4CE7-8D67-68B25EDF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5364566"/>
            <a:ext cx="1891762" cy="518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927E431-4CB2-4BFC-B769-4315E037B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6400" y="5197960"/>
            <a:ext cx="1596810" cy="742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0DBF080-DDB6-46C1-8006-23BE347B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0600" y="5112073"/>
            <a:ext cx="1657834" cy="89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" descr="D:\Hadier\energya Office\Logos\Ansaldo.bmp">
            <a:extLst>
              <a:ext uri="{FF2B5EF4-FFF2-40B4-BE49-F238E27FC236}">
                <a16:creationId xmlns:a16="http://schemas.microsoft.com/office/drawing/2014/main" id="{A2EEEFF3-F373-4590-B913-DD4495A4E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799" y="3481092"/>
            <a:ext cx="1851077" cy="579733"/>
          </a:xfrm>
          <a:prstGeom prst="rect">
            <a:avLst/>
          </a:prstGeom>
          <a:noFill/>
        </p:spPr>
      </p:pic>
      <p:pic>
        <p:nvPicPr>
          <p:cNvPr id="23" name="Picture 2" descr="D:\Hadier\energya Office\Logos\Barmag.bmp">
            <a:extLst>
              <a:ext uri="{FF2B5EF4-FFF2-40B4-BE49-F238E27FC236}">
                <a16:creationId xmlns:a16="http://schemas.microsoft.com/office/drawing/2014/main" id="{B85DB4A5-1BC6-4941-8B24-79F88EBA7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600" y="4500320"/>
            <a:ext cx="1169638" cy="528880"/>
          </a:xfrm>
          <a:prstGeom prst="rect">
            <a:avLst/>
          </a:prstGeom>
          <a:noFill/>
        </p:spPr>
      </p:pic>
      <p:pic>
        <p:nvPicPr>
          <p:cNvPr id="24" name="Picture 3" descr="D:\Hadier\energya Office\Logos\Motridal.bmp">
            <a:extLst>
              <a:ext uri="{FF2B5EF4-FFF2-40B4-BE49-F238E27FC236}">
                <a16:creationId xmlns:a16="http://schemas.microsoft.com/office/drawing/2014/main" id="{2C27090E-53FE-4DFC-B303-26452D0D1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3400" y="2064180"/>
            <a:ext cx="1464590" cy="1293404"/>
          </a:xfrm>
          <a:prstGeom prst="rect">
            <a:avLst/>
          </a:prstGeom>
          <a:noFill/>
        </p:spPr>
      </p:pic>
      <p:pic>
        <p:nvPicPr>
          <p:cNvPr id="25" name="Picture 4" descr="D:\Hadier\energya Office\Logos\Andritz.bmp">
            <a:extLst>
              <a:ext uri="{FF2B5EF4-FFF2-40B4-BE49-F238E27FC236}">
                <a16:creationId xmlns:a16="http://schemas.microsoft.com/office/drawing/2014/main" id="{E7E31ACB-9036-4212-B3C6-ECDEB963C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999" y="5279971"/>
            <a:ext cx="1627323" cy="650929"/>
          </a:xfrm>
          <a:prstGeom prst="rect">
            <a:avLst/>
          </a:prstGeom>
          <a:noFill/>
        </p:spPr>
      </p:pic>
      <p:pic>
        <p:nvPicPr>
          <p:cNvPr id="26" name="Picture 5" descr="D:\Hadier\energya Office\Logos\Gulf Steel.bmp">
            <a:extLst>
              <a:ext uri="{FF2B5EF4-FFF2-40B4-BE49-F238E27FC236}">
                <a16:creationId xmlns:a16="http://schemas.microsoft.com/office/drawing/2014/main" id="{13483C3D-1630-48DB-8013-14E8E370A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3399" y="1162374"/>
            <a:ext cx="1301857" cy="895027"/>
          </a:xfrm>
          <a:prstGeom prst="rect">
            <a:avLst/>
          </a:prstGeom>
          <a:noFill/>
        </p:spPr>
      </p:pic>
      <p:pic>
        <p:nvPicPr>
          <p:cNvPr id="27" name="Picture 10">
            <a:extLst>
              <a:ext uri="{FF2B5EF4-FFF2-40B4-BE49-F238E27FC236}">
                <a16:creationId xmlns:a16="http://schemas.microsoft.com/office/drawing/2014/main" id="{EEC0FD9E-86D8-4AA4-8A39-4B5238591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1320" y="4076700"/>
            <a:ext cx="1130300" cy="106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9A404BF9-3333-4F4D-876E-95D94A0B5FC3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 - Clients</a:t>
            </a:r>
          </a:p>
        </p:txBody>
      </p:sp>
      <p:sp>
        <p:nvSpPr>
          <p:cNvPr id="30" name="Rectangle: Rounded Corners 29">
            <a:hlinkClick r:id="rId27" action="ppaction://hlinksldjump"/>
            <a:extLst>
              <a:ext uri="{FF2B5EF4-FFF2-40B4-BE49-F238E27FC236}">
                <a16:creationId xmlns:a16="http://schemas.microsoft.com/office/drawing/2014/main" id="{F69B3673-BF2D-45AB-BD0B-E6E3E8202381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0F4E9C-F58D-E8C2-C490-71A09D7118F1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4097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96671E-70FA-4C84-AE15-934BF42AF07C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6434" y="2244199"/>
            <a:ext cx="1332014" cy="124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AC4BFD-183D-4507-A1A7-D2620A7122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8168" y="3148656"/>
            <a:ext cx="2940459" cy="688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4D35AC-343D-4C40-A973-C6E62D17A9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63999" y="1153926"/>
            <a:ext cx="1264920" cy="955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CC432B-80FB-406A-A402-FC89E70C1A8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5149" y="1190353"/>
            <a:ext cx="141732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6484BB-D0C3-4ADB-8AC3-BC9FFA6D8EE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7974" y="5174755"/>
            <a:ext cx="2631371" cy="37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628D3B-6E2B-47D8-9D88-29531FADD8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3098" y="4107752"/>
            <a:ext cx="2780359" cy="77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FDD22C-4BA9-4994-86CE-66B80154114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9383" y="3324178"/>
            <a:ext cx="1386840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DCE8C1-3D2C-4E91-A3FA-A809939DD0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4325" y="2228600"/>
            <a:ext cx="899021" cy="89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831A51-32E2-4D72-8788-35F930738E7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8228" y="5496620"/>
            <a:ext cx="2019952" cy="53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585248-FE54-4150-9991-81768AC060DC}"/>
              </a:ext>
            </a:extLst>
          </p:cNvPr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04" y="1177372"/>
            <a:ext cx="2013790" cy="45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1EBB35-2331-4A1D-8E6B-A9179C532154}"/>
              </a:ext>
            </a:extLst>
          </p:cNvPr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054" y="1219569"/>
            <a:ext cx="2110740" cy="60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418B7C-CF8B-4468-8C09-9A3C3CDC069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9697" y="1048440"/>
            <a:ext cx="2701465" cy="96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77E12A-C872-4A40-A60D-B5E45B9BC63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4804" y="2859980"/>
            <a:ext cx="2137472" cy="89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C9AD4E-2161-4955-A953-35260ABB9F0F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4769" y="2202852"/>
            <a:ext cx="2850907" cy="67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7E447F-A68D-45F2-AEC1-493F18BA4959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361" y="2955236"/>
            <a:ext cx="1299722" cy="129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78D8A9-FF24-4DEF-B459-27A6974EC41F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717" y="3976643"/>
            <a:ext cx="1775460" cy="95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801058-63D9-4A3A-AF5C-DAD66108A253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24" y="5101845"/>
            <a:ext cx="1610995" cy="90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713050-3552-4BDB-A072-8871D0AD2B61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716" y="5125437"/>
            <a:ext cx="1679331" cy="85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22B4A6-21FC-44C0-97A3-A2D45347D836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0914" y="2158485"/>
            <a:ext cx="2065020" cy="68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1A79E9-2E75-4C61-BFA4-70350DAEE161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0914" y="4426986"/>
            <a:ext cx="2110740" cy="59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6F5AA1-ACCF-4C35-8EFC-9C021E9486EA}"/>
              </a:ext>
            </a:extLst>
          </p:cNvPr>
          <p:cNvPicPr>
            <a:picLocks noChangeAspect="1"/>
          </p:cNvPicPr>
          <p:nvPr/>
        </p:nvPicPr>
        <p:blipFill>
          <a:blip r:embed="rId25" r:link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6980" y="4906173"/>
            <a:ext cx="1409700" cy="53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F7AE12E-32E4-4E25-BC7C-66AC40EF4A4B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30931" y="4302459"/>
            <a:ext cx="1470660" cy="10433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206F9D2D-6D30-4FA3-9AD1-3E62C17C2CD0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 - Clients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4B0AF6B-E77C-457A-8DF8-699DDB137449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3999" y="3819965"/>
            <a:ext cx="1659837" cy="633736"/>
          </a:xfrm>
          <a:prstGeom prst="rect">
            <a:avLst/>
          </a:prstGeom>
        </p:spPr>
      </p:pic>
      <p:sp>
        <p:nvSpPr>
          <p:cNvPr id="29" name="Rectangle: Rounded Corners 28">
            <a:hlinkClick r:id="rId29" action="ppaction://hlinksldjump"/>
            <a:extLst>
              <a:ext uri="{FF2B5EF4-FFF2-40B4-BE49-F238E27FC236}">
                <a16:creationId xmlns:a16="http://schemas.microsoft.com/office/drawing/2014/main" id="{9E852AEC-BE82-4090-B687-77B91DC7EEC8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7A863-4C2A-C206-A5EF-17E4C4F7762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0" t="31343" r="8759" b="27916"/>
          <a:stretch/>
        </p:blipFill>
        <p:spPr>
          <a:xfrm>
            <a:off x="573837" y="2144497"/>
            <a:ext cx="2267185" cy="450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8DE54F-23A6-E66A-2DFE-9F2A76E4DB71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140063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5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"/>
                            </p:stCondLst>
                            <p:childTnLst>
                              <p:par>
                                <p:cTn id="1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0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50"/>
                            </p:stCondLst>
                            <p:childTnLst>
                              <p:par>
                                <p:cTn id="1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50"/>
                            </p:stCondLst>
                            <p:childTnLst>
                              <p:par>
                                <p:cTn id="1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00"/>
                            </p:stCondLst>
                            <p:childTnLst>
                              <p:par>
                                <p:cTn id="1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238500" y="3044825"/>
            <a:ext cx="5715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4212A5-65DC-5B0A-14BA-7455649DCF7A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664555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121"/>
          <p:cNvSpPr txBox="1"/>
          <p:nvPr/>
        </p:nvSpPr>
        <p:spPr>
          <a:xfrm>
            <a:off x="827902" y="5136228"/>
            <a:ext cx="228377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8987">
              <a:defRPr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09493" defTabSz="1218987">
              <a:defRPr sz="2400"/>
            </a:lvl2pPr>
            <a:lvl3pPr marL="1218987" defTabSz="1218987">
              <a:defRPr sz="2400"/>
            </a:lvl3pPr>
            <a:lvl4pPr marL="1828480" defTabSz="1218987">
              <a:defRPr sz="2400"/>
            </a:lvl4pPr>
            <a:lvl5pPr marL="2437973" defTabSz="1218987">
              <a:defRPr sz="2400"/>
            </a:lvl5pPr>
            <a:lvl6pPr marL="3047467" defTabSz="1218987">
              <a:defRPr sz="2400"/>
            </a:lvl6pPr>
            <a:lvl7pPr marL="3656960" defTabSz="1218987">
              <a:defRPr sz="2400"/>
            </a:lvl7pPr>
            <a:lvl8pPr marL="4266453" defTabSz="1218987">
              <a:defRPr sz="2400"/>
            </a:lvl8pPr>
            <a:lvl9pPr marL="4875947" defTabSz="1218987">
              <a:defRPr sz="2400"/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Transmission / Telecom Towers</a:t>
            </a:r>
          </a:p>
        </p:txBody>
      </p:sp>
      <p:sp>
        <p:nvSpPr>
          <p:cNvPr id="44" name="TextBox 121"/>
          <p:cNvSpPr txBox="1"/>
          <p:nvPr/>
        </p:nvSpPr>
        <p:spPr>
          <a:xfrm>
            <a:off x="827901" y="3590236"/>
            <a:ext cx="15096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Plate Work</a:t>
            </a:r>
          </a:p>
        </p:txBody>
      </p:sp>
      <p:sp>
        <p:nvSpPr>
          <p:cNvPr id="45" name="TextBox 121"/>
          <p:cNvSpPr txBox="1"/>
          <p:nvPr/>
        </p:nvSpPr>
        <p:spPr>
          <a:xfrm>
            <a:off x="686013" y="1561004"/>
            <a:ext cx="1907199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Steel Structure 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H="1">
            <a:off x="7415477" y="1188394"/>
            <a:ext cx="1887778" cy="1896343"/>
          </a:xfrm>
          <a:custGeom>
            <a:avLst/>
            <a:gdLst>
              <a:gd name="T0" fmla="*/ 1165 w 1631"/>
              <a:gd name="T1" fmla="*/ 0 h 1662"/>
              <a:gd name="T2" fmla="*/ 1169 w 1631"/>
              <a:gd name="T3" fmla="*/ 6 h 1662"/>
              <a:gd name="T4" fmla="*/ 1560 w 1631"/>
              <a:gd name="T5" fmla="*/ 856 h 1662"/>
              <a:gd name="T6" fmla="*/ 1631 w 1631"/>
              <a:gd name="T7" fmla="*/ 1008 h 1662"/>
              <a:gd name="T8" fmla="*/ 1627 w 1631"/>
              <a:gd name="T9" fmla="*/ 1011 h 1662"/>
              <a:gd name="T10" fmla="*/ 1614 w 1631"/>
              <a:gd name="T11" fmla="*/ 1021 h 1662"/>
              <a:gd name="T12" fmla="*/ 1595 w 1631"/>
              <a:gd name="T13" fmla="*/ 1035 h 1662"/>
              <a:gd name="T14" fmla="*/ 1570 w 1631"/>
              <a:gd name="T15" fmla="*/ 1056 h 1662"/>
              <a:gd name="T16" fmla="*/ 1537 w 1631"/>
              <a:gd name="T17" fmla="*/ 1082 h 1662"/>
              <a:gd name="T18" fmla="*/ 1501 w 1631"/>
              <a:gd name="T19" fmla="*/ 1113 h 1662"/>
              <a:gd name="T20" fmla="*/ 1460 w 1631"/>
              <a:gd name="T21" fmla="*/ 1148 h 1662"/>
              <a:gd name="T22" fmla="*/ 1416 w 1631"/>
              <a:gd name="T23" fmla="*/ 1188 h 1662"/>
              <a:gd name="T24" fmla="*/ 1370 w 1631"/>
              <a:gd name="T25" fmla="*/ 1234 h 1662"/>
              <a:gd name="T26" fmla="*/ 1416 w 1631"/>
              <a:gd name="T27" fmla="*/ 1405 h 1662"/>
              <a:gd name="T28" fmla="*/ 1238 w 1631"/>
              <a:gd name="T29" fmla="*/ 1378 h 1662"/>
              <a:gd name="T30" fmla="*/ 1167 w 1631"/>
              <a:gd name="T31" fmla="*/ 1466 h 1662"/>
              <a:gd name="T32" fmla="*/ 1102 w 1631"/>
              <a:gd name="T33" fmla="*/ 1562 h 1662"/>
              <a:gd name="T34" fmla="*/ 1042 w 1631"/>
              <a:gd name="T35" fmla="*/ 1662 h 1662"/>
              <a:gd name="T36" fmla="*/ 891 w 1631"/>
              <a:gd name="T37" fmla="*/ 1606 h 1662"/>
              <a:gd name="T38" fmla="*/ 0 w 1631"/>
              <a:gd name="T39" fmla="*/ 1280 h 1662"/>
              <a:gd name="T40" fmla="*/ 21 w 1631"/>
              <a:gd name="T41" fmla="*/ 1207 h 1662"/>
              <a:gd name="T42" fmla="*/ 252 w 1631"/>
              <a:gd name="T43" fmla="*/ 382 h 1662"/>
              <a:gd name="T44" fmla="*/ 1165 w 1631"/>
              <a:gd name="T45" fmla="*/ 0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31" h="1662">
                <a:moveTo>
                  <a:pt x="1165" y="0"/>
                </a:moveTo>
                <a:lnTo>
                  <a:pt x="1169" y="6"/>
                </a:lnTo>
                <a:lnTo>
                  <a:pt x="1560" y="856"/>
                </a:lnTo>
                <a:lnTo>
                  <a:pt x="1631" y="1008"/>
                </a:lnTo>
                <a:lnTo>
                  <a:pt x="1627" y="1011"/>
                </a:lnTo>
                <a:lnTo>
                  <a:pt x="1614" y="1021"/>
                </a:lnTo>
                <a:lnTo>
                  <a:pt x="1595" y="1035"/>
                </a:lnTo>
                <a:lnTo>
                  <a:pt x="1570" y="1056"/>
                </a:lnTo>
                <a:lnTo>
                  <a:pt x="1537" y="1082"/>
                </a:lnTo>
                <a:lnTo>
                  <a:pt x="1501" y="1113"/>
                </a:lnTo>
                <a:lnTo>
                  <a:pt x="1460" y="1148"/>
                </a:lnTo>
                <a:lnTo>
                  <a:pt x="1416" y="1188"/>
                </a:lnTo>
                <a:lnTo>
                  <a:pt x="1370" y="1234"/>
                </a:lnTo>
                <a:lnTo>
                  <a:pt x="1416" y="1405"/>
                </a:lnTo>
                <a:lnTo>
                  <a:pt x="1238" y="1378"/>
                </a:lnTo>
                <a:lnTo>
                  <a:pt x="1167" y="1466"/>
                </a:lnTo>
                <a:lnTo>
                  <a:pt x="1102" y="1562"/>
                </a:lnTo>
                <a:lnTo>
                  <a:pt x="1042" y="1662"/>
                </a:lnTo>
                <a:lnTo>
                  <a:pt x="891" y="1606"/>
                </a:lnTo>
                <a:lnTo>
                  <a:pt x="0" y="1280"/>
                </a:lnTo>
                <a:lnTo>
                  <a:pt x="21" y="1207"/>
                </a:lnTo>
                <a:lnTo>
                  <a:pt x="252" y="382"/>
                </a:lnTo>
                <a:lnTo>
                  <a:pt x="1165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H="1">
            <a:off x="7497655" y="1195239"/>
            <a:ext cx="1805600" cy="1825600"/>
          </a:xfrm>
          <a:custGeom>
            <a:avLst/>
            <a:gdLst>
              <a:gd name="T0" fmla="*/ 1169 w 1560"/>
              <a:gd name="T1" fmla="*/ 0 h 1600"/>
              <a:gd name="T2" fmla="*/ 1560 w 1560"/>
              <a:gd name="T3" fmla="*/ 850 h 1600"/>
              <a:gd name="T4" fmla="*/ 1524 w 1560"/>
              <a:gd name="T5" fmla="*/ 875 h 1600"/>
              <a:gd name="T6" fmla="*/ 1480 w 1560"/>
              <a:gd name="T7" fmla="*/ 908 h 1600"/>
              <a:gd name="T8" fmla="*/ 1430 w 1560"/>
              <a:gd name="T9" fmla="*/ 946 h 1600"/>
              <a:gd name="T10" fmla="*/ 1376 w 1560"/>
              <a:gd name="T11" fmla="*/ 992 h 1600"/>
              <a:gd name="T12" fmla="*/ 1317 w 1560"/>
              <a:gd name="T13" fmla="*/ 1044 h 1600"/>
              <a:gd name="T14" fmla="*/ 1255 w 1560"/>
              <a:gd name="T15" fmla="*/ 1103 h 1600"/>
              <a:gd name="T16" fmla="*/ 1194 w 1560"/>
              <a:gd name="T17" fmla="*/ 1169 h 1600"/>
              <a:gd name="T18" fmla="*/ 1130 w 1560"/>
              <a:gd name="T19" fmla="*/ 1242 h 1600"/>
              <a:gd name="T20" fmla="*/ 1067 w 1560"/>
              <a:gd name="T21" fmla="*/ 1320 h 1600"/>
              <a:gd name="T22" fmla="*/ 1006 w 1560"/>
              <a:gd name="T23" fmla="*/ 1407 h 1600"/>
              <a:gd name="T24" fmla="*/ 946 w 1560"/>
              <a:gd name="T25" fmla="*/ 1501 h 1600"/>
              <a:gd name="T26" fmla="*/ 891 w 1560"/>
              <a:gd name="T27" fmla="*/ 1600 h 1600"/>
              <a:gd name="T28" fmla="*/ 0 w 1560"/>
              <a:gd name="T29" fmla="*/ 1274 h 1600"/>
              <a:gd name="T30" fmla="*/ 21 w 1560"/>
              <a:gd name="T31" fmla="*/ 1201 h 1600"/>
              <a:gd name="T32" fmla="*/ 67 w 1560"/>
              <a:gd name="T33" fmla="*/ 1080 h 1600"/>
              <a:gd name="T34" fmla="*/ 119 w 1560"/>
              <a:gd name="T35" fmla="*/ 967 h 1600"/>
              <a:gd name="T36" fmla="*/ 177 w 1560"/>
              <a:gd name="T37" fmla="*/ 862 h 1600"/>
              <a:gd name="T38" fmla="*/ 238 w 1560"/>
              <a:gd name="T39" fmla="*/ 764 h 1600"/>
              <a:gd name="T40" fmla="*/ 302 w 1560"/>
              <a:gd name="T41" fmla="*/ 672 h 1600"/>
              <a:gd name="T42" fmla="*/ 369 w 1560"/>
              <a:gd name="T43" fmla="*/ 587 h 1600"/>
              <a:gd name="T44" fmla="*/ 438 w 1560"/>
              <a:gd name="T45" fmla="*/ 508 h 1600"/>
              <a:gd name="T46" fmla="*/ 507 w 1560"/>
              <a:gd name="T47" fmla="*/ 437 h 1600"/>
              <a:gd name="T48" fmla="*/ 578 w 1560"/>
              <a:gd name="T49" fmla="*/ 370 h 1600"/>
              <a:gd name="T50" fmla="*/ 647 w 1560"/>
              <a:gd name="T51" fmla="*/ 311 h 1600"/>
              <a:gd name="T52" fmla="*/ 716 w 1560"/>
              <a:gd name="T53" fmla="*/ 257 h 1600"/>
              <a:gd name="T54" fmla="*/ 783 w 1560"/>
              <a:gd name="T55" fmla="*/ 209 h 1600"/>
              <a:gd name="T56" fmla="*/ 848 w 1560"/>
              <a:gd name="T57" fmla="*/ 167 h 1600"/>
              <a:gd name="T58" fmla="*/ 910 w 1560"/>
              <a:gd name="T59" fmla="*/ 128 h 1600"/>
              <a:gd name="T60" fmla="*/ 965 w 1560"/>
              <a:gd name="T61" fmla="*/ 96 h 1600"/>
              <a:gd name="T62" fmla="*/ 1019 w 1560"/>
              <a:gd name="T63" fmla="*/ 69 h 1600"/>
              <a:gd name="T64" fmla="*/ 1065 w 1560"/>
              <a:gd name="T65" fmla="*/ 44 h 1600"/>
              <a:gd name="T66" fmla="*/ 1107 w 1560"/>
              <a:gd name="T67" fmla="*/ 27 h 1600"/>
              <a:gd name="T68" fmla="*/ 1142 w 1560"/>
              <a:gd name="T69" fmla="*/ 11 h 1600"/>
              <a:gd name="T70" fmla="*/ 1169 w 1560"/>
              <a:gd name="T71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60" h="1600">
                <a:moveTo>
                  <a:pt x="1169" y="0"/>
                </a:moveTo>
                <a:lnTo>
                  <a:pt x="1560" y="850"/>
                </a:lnTo>
                <a:lnTo>
                  <a:pt x="1524" y="875"/>
                </a:lnTo>
                <a:lnTo>
                  <a:pt x="1480" y="908"/>
                </a:lnTo>
                <a:lnTo>
                  <a:pt x="1430" y="946"/>
                </a:lnTo>
                <a:lnTo>
                  <a:pt x="1376" y="992"/>
                </a:lnTo>
                <a:lnTo>
                  <a:pt x="1317" y="1044"/>
                </a:lnTo>
                <a:lnTo>
                  <a:pt x="1255" y="1103"/>
                </a:lnTo>
                <a:lnTo>
                  <a:pt x="1194" y="1169"/>
                </a:lnTo>
                <a:lnTo>
                  <a:pt x="1130" y="1242"/>
                </a:lnTo>
                <a:lnTo>
                  <a:pt x="1067" y="1320"/>
                </a:lnTo>
                <a:lnTo>
                  <a:pt x="1006" y="1407"/>
                </a:lnTo>
                <a:lnTo>
                  <a:pt x="946" y="1501"/>
                </a:lnTo>
                <a:lnTo>
                  <a:pt x="891" y="1600"/>
                </a:lnTo>
                <a:lnTo>
                  <a:pt x="0" y="1274"/>
                </a:lnTo>
                <a:lnTo>
                  <a:pt x="21" y="1201"/>
                </a:lnTo>
                <a:lnTo>
                  <a:pt x="67" y="1080"/>
                </a:lnTo>
                <a:lnTo>
                  <a:pt x="119" y="967"/>
                </a:lnTo>
                <a:lnTo>
                  <a:pt x="177" y="862"/>
                </a:lnTo>
                <a:lnTo>
                  <a:pt x="238" y="764"/>
                </a:lnTo>
                <a:lnTo>
                  <a:pt x="302" y="672"/>
                </a:lnTo>
                <a:lnTo>
                  <a:pt x="369" y="587"/>
                </a:lnTo>
                <a:lnTo>
                  <a:pt x="438" y="508"/>
                </a:lnTo>
                <a:lnTo>
                  <a:pt x="507" y="437"/>
                </a:lnTo>
                <a:lnTo>
                  <a:pt x="578" y="370"/>
                </a:lnTo>
                <a:lnTo>
                  <a:pt x="647" y="311"/>
                </a:lnTo>
                <a:lnTo>
                  <a:pt x="716" y="257"/>
                </a:lnTo>
                <a:lnTo>
                  <a:pt x="783" y="209"/>
                </a:lnTo>
                <a:lnTo>
                  <a:pt x="848" y="167"/>
                </a:lnTo>
                <a:lnTo>
                  <a:pt x="910" y="128"/>
                </a:lnTo>
                <a:lnTo>
                  <a:pt x="965" y="96"/>
                </a:lnTo>
                <a:lnTo>
                  <a:pt x="1019" y="69"/>
                </a:lnTo>
                <a:lnTo>
                  <a:pt x="1065" y="44"/>
                </a:lnTo>
                <a:lnTo>
                  <a:pt x="1107" y="27"/>
                </a:lnTo>
                <a:lnTo>
                  <a:pt x="1142" y="11"/>
                </a:lnTo>
                <a:lnTo>
                  <a:pt x="1169" y="0"/>
                </a:lnTo>
                <a:close/>
              </a:path>
            </a:pathLst>
          </a:custGeom>
          <a:solidFill>
            <a:srgbClr val="86ED00">
              <a:alpha val="3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 flipH="1">
            <a:off x="7969889" y="2736730"/>
            <a:ext cx="1790554" cy="1972790"/>
          </a:xfrm>
          <a:custGeom>
            <a:avLst/>
            <a:gdLst>
              <a:gd name="T0" fmla="*/ 382 w 1547"/>
              <a:gd name="T1" fmla="*/ 0 h 1729"/>
              <a:gd name="T2" fmla="*/ 390 w 1547"/>
              <a:gd name="T3" fmla="*/ 2 h 1729"/>
              <a:gd name="T4" fmla="*/ 1264 w 1547"/>
              <a:gd name="T5" fmla="*/ 332 h 1729"/>
              <a:gd name="T6" fmla="*/ 1422 w 1547"/>
              <a:gd name="T7" fmla="*/ 390 h 1729"/>
              <a:gd name="T8" fmla="*/ 1420 w 1547"/>
              <a:gd name="T9" fmla="*/ 395 h 1729"/>
              <a:gd name="T10" fmla="*/ 1418 w 1547"/>
              <a:gd name="T11" fmla="*/ 411 h 1729"/>
              <a:gd name="T12" fmla="*/ 1414 w 1547"/>
              <a:gd name="T13" fmla="*/ 436 h 1729"/>
              <a:gd name="T14" fmla="*/ 1410 w 1547"/>
              <a:gd name="T15" fmla="*/ 468 h 1729"/>
              <a:gd name="T16" fmla="*/ 1406 w 1547"/>
              <a:gd name="T17" fmla="*/ 508 h 1729"/>
              <a:gd name="T18" fmla="*/ 1403 w 1547"/>
              <a:gd name="T19" fmla="*/ 556 h 1729"/>
              <a:gd name="T20" fmla="*/ 1399 w 1547"/>
              <a:gd name="T21" fmla="*/ 610 h 1729"/>
              <a:gd name="T22" fmla="*/ 1395 w 1547"/>
              <a:gd name="T23" fmla="*/ 670 h 1729"/>
              <a:gd name="T24" fmla="*/ 1395 w 1547"/>
              <a:gd name="T25" fmla="*/ 733 h 1729"/>
              <a:gd name="T26" fmla="*/ 1547 w 1547"/>
              <a:gd name="T27" fmla="*/ 823 h 1729"/>
              <a:gd name="T28" fmla="*/ 1401 w 1547"/>
              <a:gd name="T29" fmla="*/ 931 h 1729"/>
              <a:gd name="T30" fmla="*/ 1412 w 1547"/>
              <a:gd name="T31" fmla="*/ 1044 h 1729"/>
              <a:gd name="T32" fmla="*/ 1431 w 1547"/>
              <a:gd name="T33" fmla="*/ 1157 h 1729"/>
              <a:gd name="T34" fmla="*/ 1460 w 1547"/>
              <a:gd name="T35" fmla="*/ 1270 h 1729"/>
              <a:gd name="T36" fmla="*/ 1314 w 1547"/>
              <a:gd name="T37" fmla="*/ 1338 h 1729"/>
              <a:gd name="T38" fmla="*/ 451 w 1547"/>
              <a:gd name="T39" fmla="*/ 1729 h 1729"/>
              <a:gd name="T40" fmla="*/ 414 w 1547"/>
              <a:gd name="T41" fmla="*/ 1664 h 1729"/>
              <a:gd name="T42" fmla="*/ 0 w 1547"/>
              <a:gd name="T43" fmla="*/ 913 h 1729"/>
              <a:gd name="T44" fmla="*/ 382 w 1547"/>
              <a:gd name="T45" fmla="*/ 0 h 1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7" h="1729">
                <a:moveTo>
                  <a:pt x="382" y="0"/>
                </a:moveTo>
                <a:lnTo>
                  <a:pt x="390" y="2"/>
                </a:lnTo>
                <a:lnTo>
                  <a:pt x="1264" y="332"/>
                </a:lnTo>
                <a:lnTo>
                  <a:pt x="1422" y="390"/>
                </a:lnTo>
                <a:lnTo>
                  <a:pt x="1420" y="395"/>
                </a:lnTo>
                <a:lnTo>
                  <a:pt x="1418" y="411"/>
                </a:lnTo>
                <a:lnTo>
                  <a:pt x="1414" y="436"/>
                </a:lnTo>
                <a:lnTo>
                  <a:pt x="1410" y="468"/>
                </a:lnTo>
                <a:lnTo>
                  <a:pt x="1406" y="508"/>
                </a:lnTo>
                <a:lnTo>
                  <a:pt x="1403" y="556"/>
                </a:lnTo>
                <a:lnTo>
                  <a:pt x="1399" y="610"/>
                </a:lnTo>
                <a:lnTo>
                  <a:pt x="1395" y="670"/>
                </a:lnTo>
                <a:lnTo>
                  <a:pt x="1395" y="733"/>
                </a:lnTo>
                <a:lnTo>
                  <a:pt x="1547" y="823"/>
                </a:lnTo>
                <a:lnTo>
                  <a:pt x="1401" y="931"/>
                </a:lnTo>
                <a:lnTo>
                  <a:pt x="1412" y="1044"/>
                </a:lnTo>
                <a:lnTo>
                  <a:pt x="1431" y="1157"/>
                </a:lnTo>
                <a:lnTo>
                  <a:pt x="1460" y="1270"/>
                </a:lnTo>
                <a:lnTo>
                  <a:pt x="1314" y="1338"/>
                </a:lnTo>
                <a:lnTo>
                  <a:pt x="451" y="1729"/>
                </a:lnTo>
                <a:lnTo>
                  <a:pt x="414" y="1664"/>
                </a:lnTo>
                <a:lnTo>
                  <a:pt x="0" y="913"/>
                </a:lnTo>
                <a:lnTo>
                  <a:pt x="382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H="1">
            <a:off x="8239574" y="2739012"/>
            <a:ext cx="1261605" cy="1970508"/>
          </a:xfrm>
          <a:custGeom>
            <a:avLst/>
            <a:gdLst>
              <a:gd name="T0" fmla="*/ 166 w 1090"/>
              <a:gd name="T1" fmla="*/ 0 h 1727"/>
              <a:gd name="T2" fmla="*/ 1040 w 1090"/>
              <a:gd name="T3" fmla="*/ 330 h 1727"/>
              <a:gd name="T4" fmla="*/ 1031 w 1090"/>
              <a:gd name="T5" fmla="*/ 378 h 1727"/>
              <a:gd name="T6" fmla="*/ 1021 w 1090"/>
              <a:gd name="T7" fmla="*/ 437 h 1727"/>
              <a:gd name="T8" fmla="*/ 1014 w 1090"/>
              <a:gd name="T9" fmla="*/ 508 h 1727"/>
              <a:gd name="T10" fmla="*/ 1006 w 1090"/>
              <a:gd name="T11" fmla="*/ 589 h 1727"/>
              <a:gd name="T12" fmla="*/ 1002 w 1090"/>
              <a:gd name="T13" fmla="*/ 677 h 1727"/>
              <a:gd name="T14" fmla="*/ 1002 w 1090"/>
              <a:gd name="T15" fmla="*/ 773 h 1727"/>
              <a:gd name="T16" fmla="*/ 1006 w 1090"/>
              <a:gd name="T17" fmla="*/ 875 h 1727"/>
              <a:gd name="T18" fmla="*/ 1016 w 1090"/>
              <a:gd name="T19" fmla="*/ 984 h 1727"/>
              <a:gd name="T20" fmla="*/ 1033 w 1090"/>
              <a:gd name="T21" fmla="*/ 1098 h 1727"/>
              <a:gd name="T22" fmla="*/ 1058 w 1090"/>
              <a:gd name="T23" fmla="*/ 1215 h 1727"/>
              <a:gd name="T24" fmla="*/ 1090 w 1090"/>
              <a:gd name="T25" fmla="*/ 1336 h 1727"/>
              <a:gd name="T26" fmla="*/ 227 w 1090"/>
              <a:gd name="T27" fmla="*/ 1727 h 1727"/>
              <a:gd name="T28" fmla="*/ 190 w 1090"/>
              <a:gd name="T29" fmla="*/ 1662 h 1727"/>
              <a:gd name="T30" fmla="*/ 135 w 1090"/>
              <a:gd name="T31" fmla="*/ 1529 h 1727"/>
              <a:gd name="T32" fmla="*/ 89 w 1090"/>
              <a:gd name="T33" fmla="*/ 1399 h 1727"/>
              <a:gd name="T34" fmla="*/ 54 w 1090"/>
              <a:gd name="T35" fmla="*/ 1272 h 1727"/>
              <a:gd name="T36" fmla="*/ 29 w 1090"/>
              <a:gd name="T37" fmla="*/ 1147 h 1727"/>
              <a:gd name="T38" fmla="*/ 12 w 1090"/>
              <a:gd name="T39" fmla="*/ 1027 h 1727"/>
              <a:gd name="T40" fmla="*/ 2 w 1090"/>
              <a:gd name="T41" fmla="*/ 910 h 1727"/>
              <a:gd name="T42" fmla="*/ 0 w 1090"/>
              <a:gd name="T43" fmla="*/ 796 h 1727"/>
              <a:gd name="T44" fmla="*/ 2 w 1090"/>
              <a:gd name="T45" fmla="*/ 689 h 1727"/>
              <a:gd name="T46" fmla="*/ 12 w 1090"/>
              <a:gd name="T47" fmla="*/ 587 h 1727"/>
              <a:gd name="T48" fmla="*/ 24 w 1090"/>
              <a:gd name="T49" fmla="*/ 491 h 1727"/>
              <a:gd name="T50" fmla="*/ 41 w 1090"/>
              <a:gd name="T51" fmla="*/ 401 h 1727"/>
              <a:gd name="T52" fmla="*/ 58 w 1090"/>
              <a:gd name="T53" fmla="*/ 320 h 1727"/>
              <a:gd name="T54" fmla="*/ 77 w 1090"/>
              <a:gd name="T55" fmla="*/ 245 h 1727"/>
              <a:gd name="T56" fmla="*/ 98 w 1090"/>
              <a:gd name="T57" fmla="*/ 178 h 1727"/>
              <a:gd name="T58" fmla="*/ 118 w 1090"/>
              <a:gd name="T59" fmla="*/ 119 h 1727"/>
              <a:gd name="T60" fmla="*/ 135 w 1090"/>
              <a:gd name="T61" fmla="*/ 71 h 1727"/>
              <a:gd name="T62" fmla="*/ 152 w 1090"/>
              <a:gd name="T63" fmla="*/ 31 h 1727"/>
              <a:gd name="T64" fmla="*/ 166 w 1090"/>
              <a:gd name="T6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90" h="1727">
                <a:moveTo>
                  <a:pt x="166" y="0"/>
                </a:moveTo>
                <a:lnTo>
                  <a:pt x="1040" y="330"/>
                </a:lnTo>
                <a:lnTo>
                  <a:pt x="1031" y="378"/>
                </a:lnTo>
                <a:lnTo>
                  <a:pt x="1021" y="437"/>
                </a:lnTo>
                <a:lnTo>
                  <a:pt x="1014" y="508"/>
                </a:lnTo>
                <a:lnTo>
                  <a:pt x="1006" y="589"/>
                </a:lnTo>
                <a:lnTo>
                  <a:pt x="1002" y="677"/>
                </a:lnTo>
                <a:lnTo>
                  <a:pt x="1002" y="773"/>
                </a:lnTo>
                <a:lnTo>
                  <a:pt x="1006" y="875"/>
                </a:lnTo>
                <a:lnTo>
                  <a:pt x="1016" y="984"/>
                </a:lnTo>
                <a:lnTo>
                  <a:pt x="1033" y="1098"/>
                </a:lnTo>
                <a:lnTo>
                  <a:pt x="1058" y="1215"/>
                </a:lnTo>
                <a:lnTo>
                  <a:pt x="1090" y="1336"/>
                </a:lnTo>
                <a:lnTo>
                  <a:pt x="227" y="1727"/>
                </a:lnTo>
                <a:lnTo>
                  <a:pt x="190" y="1662"/>
                </a:lnTo>
                <a:lnTo>
                  <a:pt x="135" y="1529"/>
                </a:lnTo>
                <a:lnTo>
                  <a:pt x="89" y="1399"/>
                </a:lnTo>
                <a:lnTo>
                  <a:pt x="54" y="1272"/>
                </a:lnTo>
                <a:lnTo>
                  <a:pt x="29" y="1147"/>
                </a:lnTo>
                <a:lnTo>
                  <a:pt x="12" y="1027"/>
                </a:lnTo>
                <a:lnTo>
                  <a:pt x="2" y="910"/>
                </a:lnTo>
                <a:lnTo>
                  <a:pt x="0" y="796"/>
                </a:lnTo>
                <a:lnTo>
                  <a:pt x="2" y="689"/>
                </a:lnTo>
                <a:lnTo>
                  <a:pt x="12" y="587"/>
                </a:lnTo>
                <a:lnTo>
                  <a:pt x="24" y="491"/>
                </a:lnTo>
                <a:lnTo>
                  <a:pt x="41" y="401"/>
                </a:lnTo>
                <a:lnTo>
                  <a:pt x="58" y="320"/>
                </a:lnTo>
                <a:lnTo>
                  <a:pt x="77" y="245"/>
                </a:lnTo>
                <a:lnTo>
                  <a:pt x="98" y="178"/>
                </a:lnTo>
                <a:lnTo>
                  <a:pt x="118" y="119"/>
                </a:lnTo>
                <a:lnTo>
                  <a:pt x="135" y="71"/>
                </a:lnTo>
                <a:lnTo>
                  <a:pt x="152" y="31"/>
                </a:lnTo>
                <a:lnTo>
                  <a:pt x="166" y="0"/>
                </a:lnTo>
                <a:close/>
              </a:path>
            </a:pathLst>
          </a:custGeom>
          <a:solidFill>
            <a:srgbClr val="FFC840">
              <a:alpha val="5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H="1">
            <a:off x="7253436" y="4261107"/>
            <a:ext cx="1922502" cy="1858690"/>
          </a:xfrm>
          <a:custGeom>
            <a:avLst/>
            <a:gdLst>
              <a:gd name="T0" fmla="*/ 1003 w 1661"/>
              <a:gd name="T1" fmla="*/ 0 h 1629"/>
              <a:gd name="T2" fmla="*/ 1007 w 1661"/>
              <a:gd name="T3" fmla="*/ 3 h 1629"/>
              <a:gd name="T4" fmla="*/ 1015 w 1661"/>
              <a:gd name="T5" fmla="*/ 17 h 1629"/>
              <a:gd name="T6" fmla="*/ 1030 w 1661"/>
              <a:gd name="T7" fmla="*/ 36 h 1629"/>
              <a:gd name="T8" fmla="*/ 1051 w 1661"/>
              <a:gd name="T9" fmla="*/ 61 h 1629"/>
              <a:gd name="T10" fmla="*/ 1078 w 1661"/>
              <a:gd name="T11" fmla="*/ 94 h 1629"/>
              <a:gd name="T12" fmla="*/ 1109 w 1661"/>
              <a:gd name="T13" fmla="*/ 130 h 1629"/>
              <a:gd name="T14" fmla="*/ 1145 w 1661"/>
              <a:gd name="T15" fmla="*/ 169 h 1629"/>
              <a:gd name="T16" fmla="*/ 1185 w 1661"/>
              <a:gd name="T17" fmla="*/ 213 h 1629"/>
              <a:gd name="T18" fmla="*/ 1230 w 1661"/>
              <a:gd name="T19" fmla="*/ 259 h 1629"/>
              <a:gd name="T20" fmla="*/ 1400 w 1661"/>
              <a:gd name="T21" fmla="*/ 213 h 1629"/>
              <a:gd name="T22" fmla="*/ 1377 w 1661"/>
              <a:gd name="T23" fmla="*/ 391 h 1629"/>
              <a:gd name="T24" fmla="*/ 1466 w 1661"/>
              <a:gd name="T25" fmla="*/ 460 h 1629"/>
              <a:gd name="T26" fmla="*/ 1562 w 1661"/>
              <a:gd name="T27" fmla="*/ 525 h 1629"/>
              <a:gd name="T28" fmla="*/ 1661 w 1661"/>
              <a:gd name="T29" fmla="*/ 585 h 1629"/>
              <a:gd name="T30" fmla="*/ 1608 w 1661"/>
              <a:gd name="T31" fmla="*/ 735 h 1629"/>
              <a:gd name="T32" fmla="*/ 1289 w 1661"/>
              <a:gd name="T33" fmla="*/ 1629 h 1629"/>
              <a:gd name="T34" fmla="*/ 1216 w 1661"/>
              <a:gd name="T35" fmla="*/ 1608 h 1629"/>
              <a:gd name="T36" fmla="*/ 387 w 1661"/>
              <a:gd name="T37" fmla="*/ 1383 h 1629"/>
              <a:gd name="T38" fmla="*/ 0 w 1661"/>
              <a:gd name="T39" fmla="*/ 474 h 1629"/>
              <a:gd name="T40" fmla="*/ 5 w 1661"/>
              <a:gd name="T41" fmla="*/ 472 h 1629"/>
              <a:gd name="T42" fmla="*/ 852 w 1661"/>
              <a:gd name="T43" fmla="*/ 71 h 1629"/>
              <a:gd name="T44" fmla="*/ 1003 w 1661"/>
              <a:gd name="T45" fmla="*/ 0 h 1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61" h="1629">
                <a:moveTo>
                  <a:pt x="1003" y="0"/>
                </a:moveTo>
                <a:lnTo>
                  <a:pt x="1007" y="3"/>
                </a:lnTo>
                <a:lnTo>
                  <a:pt x="1015" y="17"/>
                </a:lnTo>
                <a:lnTo>
                  <a:pt x="1030" y="36"/>
                </a:lnTo>
                <a:lnTo>
                  <a:pt x="1051" y="61"/>
                </a:lnTo>
                <a:lnTo>
                  <a:pt x="1078" y="94"/>
                </a:lnTo>
                <a:lnTo>
                  <a:pt x="1109" y="130"/>
                </a:lnTo>
                <a:lnTo>
                  <a:pt x="1145" y="169"/>
                </a:lnTo>
                <a:lnTo>
                  <a:pt x="1185" y="213"/>
                </a:lnTo>
                <a:lnTo>
                  <a:pt x="1230" y="259"/>
                </a:lnTo>
                <a:lnTo>
                  <a:pt x="1400" y="213"/>
                </a:lnTo>
                <a:lnTo>
                  <a:pt x="1377" y="391"/>
                </a:lnTo>
                <a:lnTo>
                  <a:pt x="1466" y="460"/>
                </a:lnTo>
                <a:lnTo>
                  <a:pt x="1562" y="525"/>
                </a:lnTo>
                <a:lnTo>
                  <a:pt x="1661" y="585"/>
                </a:lnTo>
                <a:lnTo>
                  <a:pt x="1608" y="735"/>
                </a:lnTo>
                <a:lnTo>
                  <a:pt x="1289" y="1629"/>
                </a:lnTo>
                <a:lnTo>
                  <a:pt x="1216" y="1608"/>
                </a:lnTo>
                <a:lnTo>
                  <a:pt x="387" y="1383"/>
                </a:lnTo>
                <a:lnTo>
                  <a:pt x="0" y="474"/>
                </a:lnTo>
                <a:lnTo>
                  <a:pt x="5" y="472"/>
                </a:lnTo>
                <a:lnTo>
                  <a:pt x="852" y="71"/>
                </a:lnTo>
                <a:lnTo>
                  <a:pt x="100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 flipH="1">
            <a:off x="7314781" y="4342118"/>
            <a:ext cx="1855370" cy="1777678"/>
          </a:xfrm>
          <a:custGeom>
            <a:avLst/>
            <a:gdLst>
              <a:gd name="T0" fmla="*/ 847 w 1603"/>
              <a:gd name="T1" fmla="*/ 0 h 1558"/>
              <a:gd name="T2" fmla="*/ 872 w 1603"/>
              <a:gd name="T3" fmla="*/ 38 h 1558"/>
              <a:gd name="T4" fmla="*/ 904 w 1603"/>
              <a:gd name="T5" fmla="*/ 80 h 1558"/>
              <a:gd name="T6" fmla="*/ 944 w 1603"/>
              <a:gd name="T7" fmla="*/ 130 h 1558"/>
              <a:gd name="T8" fmla="*/ 990 w 1603"/>
              <a:gd name="T9" fmla="*/ 184 h 1558"/>
              <a:gd name="T10" fmla="*/ 1042 w 1603"/>
              <a:gd name="T11" fmla="*/ 243 h 1558"/>
              <a:gd name="T12" fmla="*/ 1102 w 1603"/>
              <a:gd name="T13" fmla="*/ 303 h 1558"/>
              <a:gd name="T14" fmla="*/ 1169 w 1603"/>
              <a:gd name="T15" fmla="*/ 366 h 1558"/>
              <a:gd name="T16" fmla="*/ 1242 w 1603"/>
              <a:gd name="T17" fmla="*/ 428 h 1558"/>
              <a:gd name="T18" fmla="*/ 1322 w 1603"/>
              <a:gd name="T19" fmla="*/ 491 h 1558"/>
              <a:gd name="T20" fmla="*/ 1409 w 1603"/>
              <a:gd name="T21" fmla="*/ 552 h 1558"/>
              <a:gd name="T22" fmla="*/ 1503 w 1603"/>
              <a:gd name="T23" fmla="*/ 610 h 1558"/>
              <a:gd name="T24" fmla="*/ 1603 w 1603"/>
              <a:gd name="T25" fmla="*/ 664 h 1558"/>
              <a:gd name="T26" fmla="*/ 1284 w 1603"/>
              <a:gd name="T27" fmla="*/ 1558 h 1558"/>
              <a:gd name="T28" fmla="*/ 1211 w 1603"/>
              <a:gd name="T29" fmla="*/ 1537 h 1558"/>
              <a:gd name="T30" fmla="*/ 1090 w 1603"/>
              <a:gd name="T31" fmla="*/ 1493 h 1558"/>
              <a:gd name="T32" fmla="*/ 975 w 1603"/>
              <a:gd name="T33" fmla="*/ 1441 h 1558"/>
              <a:gd name="T34" fmla="*/ 870 w 1603"/>
              <a:gd name="T35" fmla="*/ 1385 h 1558"/>
              <a:gd name="T36" fmla="*/ 770 w 1603"/>
              <a:gd name="T37" fmla="*/ 1324 h 1558"/>
              <a:gd name="T38" fmla="*/ 678 w 1603"/>
              <a:gd name="T39" fmla="*/ 1261 h 1558"/>
              <a:gd name="T40" fmla="*/ 593 w 1603"/>
              <a:gd name="T41" fmla="*/ 1195 h 1558"/>
              <a:gd name="T42" fmla="*/ 515 w 1603"/>
              <a:gd name="T43" fmla="*/ 1126 h 1558"/>
              <a:gd name="T44" fmla="*/ 442 w 1603"/>
              <a:gd name="T45" fmla="*/ 1057 h 1558"/>
              <a:gd name="T46" fmla="*/ 375 w 1603"/>
              <a:gd name="T47" fmla="*/ 988 h 1558"/>
              <a:gd name="T48" fmla="*/ 315 w 1603"/>
              <a:gd name="T49" fmla="*/ 919 h 1558"/>
              <a:gd name="T50" fmla="*/ 261 w 1603"/>
              <a:gd name="T51" fmla="*/ 850 h 1558"/>
              <a:gd name="T52" fmla="*/ 211 w 1603"/>
              <a:gd name="T53" fmla="*/ 783 h 1558"/>
              <a:gd name="T54" fmla="*/ 169 w 1603"/>
              <a:gd name="T55" fmla="*/ 719 h 1558"/>
              <a:gd name="T56" fmla="*/ 131 w 1603"/>
              <a:gd name="T57" fmla="*/ 658 h 1558"/>
              <a:gd name="T58" fmla="*/ 98 w 1603"/>
              <a:gd name="T59" fmla="*/ 602 h 1558"/>
              <a:gd name="T60" fmla="*/ 69 w 1603"/>
              <a:gd name="T61" fmla="*/ 549 h 1558"/>
              <a:gd name="T62" fmla="*/ 46 w 1603"/>
              <a:gd name="T63" fmla="*/ 502 h 1558"/>
              <a:gd name="T64" fmla="*/ 27 w 1603"/>
              <a:gd name="T65" fmla="*/ 460 h 1558"/>
              <a:gd name="T66" fmla="*/ 12 w 1603"/>
              <a:gd name="T67" fmla="*/ 428 h 1558"/>
              <a:gd name="T68" fmla="*/ 0 w 1603"/>
              <a:gd name="T69" fmla="*/ 401 h 1558"/>
              <a:gd name="T70" fmla="*/ 847 w 1603"/>
              <a:gd name="T71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03" h="1558">
                <a:moveTo>
                  <a:pt x="847" y="0"/>
                </a:moveTo>
                <a:lnTo>
                  <a:pt x="872" y="38"/>
                </a:lnTo>
                <a:lnTo>
                  <a:pt x="904" y="80"/>
                </a:lnTo>
                <a:lnTo>
                  <a:pt x="944" y="130"/>
                </a:lnTo>
                <a:lnTo>
                  <a:pt x="990" y="184"/>
                </a:lnTo>
                <a:lnTo>
                  <a:pt x="1042" y="243"/>
                </a:lnTo>
                <a:lnTo>
                  <a:pt x="1102" y="303"/>
                </a:lnTo>
                <a:lnTo>
                  <a:pt x="1169" y="366"/>
                </a:lnTo>
                <a:lnTo>
                  <a:pt x="1242" y="428"/>
                </a:lnTo>
                <a:lnTo>
                  <a:pt x="1322" y="491"/>
                </a:lnTo>
                <a:lnTo>
                  <a:pt x="1409" y="552"/>
                </a:lnTo>
                <a:lnTo>
                  <a:pt x="1503" y="610"/>
                </a:lnTo>
                <a:lnTo>
                  <a:pt x="1603" y="664"/>
                </a:lnTo>
                <a:lnTo>
                  <a:pt x="1284" y="1558"/>
                </a:lnTo>
                <a:lnTo>
                  <a:pt x="1211" y="1537"/>
                </a:lnTo>
                <a:lnTo>
                  <a:pt x="1090" y="1493"/>
                </a:lnTo>
                <a:lnTo>
                  <a:pt x="975" y="1441"/>
                </a:lnTo>
                <a:lnTo>
                  <a:pt x="870" y="1385"/>
                </a:lnTo>
                <a:lnTo>
                  <a:pt x="770" y="1324"/>
                </a:lnTo>
                <a:lnTo>
                  <a:pt x="678" y="1261"/>
                </a:lnTo>
                <a:lnTo>
                  <a:pt x="593" y="1195"/>
                </a:lnTo>
                <a:lnTo>
                  <a:pt x="515" y="1126"/>
                </a:lnTo>
                <a:lnTo>
                  <a:pt x="442" y="1057"/>
                </a:lnTo>
                <a:lnTo>
                  <a:pt x="375" y="988"/>
                </a:lnTo>
                <a:lnTo>
                  <a:pt x="315" y="919"/>
                </a:lnTo>
                <a:lnTo>
                  <a:pt x="261" y="850"/>
                </a:lnTo>
                <a:lnTo>
                  <a:pt x="211" y="783"/>
                </a:lnTo>
                <a:lnTo>
                  <a:pt x="169" y="719"/>
                </a:lnTo>
                <a:lnTo>
                  <a:pt x="131" y="658"/>
                </a:lnTo>
                <a:lnTo>
                  <a:pt x="98" y="602"/>
                </a:lnTo>
                <a:lnTo>
                  <a:pt x="69" y="549"/>
                </a:lnTo>
                <a:lnTo>
                  <a:pt x="46" y="502"/>
                </a:lnTo>
                <a:lnTo>
                  <a:pt x="27" y="460"/>
                </a:lnTo>
                <a:lnTo>
                  <a:pt x="12" y="428"/>
                </a:lnTo>
                <a:lnTo>
                  <a:pt x="0" y="401"/>
                </a:lnTo>
                <a:lnTo>
                  <a:pt x="847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flipH="1">
            <a:off x="2888745" y="1188394"/>
            <a:ext cx="1887778" cy="1896343"/>
          </a:xfrm>
          <a:custGeom>
            <a:avLst/>
            <a:gdLst>
              <a:gd name="T0" fmla="*/ 466 w 1631"/>
              <a:gd name="T1" fmla="*/ 0 h 1662"/>
              <a:gd name="T2" fmla="*/ 1377 w 1631"/>
              <a:gd name="T3" fmla="*/ 382 h 1662"/>
              <a:gd name="T4" fmla="*/ 1610 w 1631"/>
              <a:gd name="T5" fmla="*/ 1207 h 1662"/>
              <a:gd name="T6" fmla="*/ 1631 w 1631"/>
              <a:gd name="T7" fmla="*/ 1280 h 1662"/>
              <a:gd name="T8" fmla="*/ 740 w 1631"/>
              <a:gd name="T9" fmla="*/ 1606 h 1662"/>
              <a:gd name="T10" fmla="*/ 589 w 1631"/>
              <a:gd name="T11" fmla="*/ 1662 h 1662"/>
              <a:gd name="T12" fmla="*/ 529 w 1631"/>
              <a:gd name="T13" fmla="*/ 1562 h 1662"/>
              <a:gd name="T14" fmla="*/ 464 w 1631"/>
              <a:gd name="T15" fmla="*/ 1466 h 1662"/>
              <a:gd name="T16" fmla="*/ 393 w 1631"/>
              <a:gd name="T17" fmla="*/ 1378 h 1662"/>
              <a:gd name="T18" fmla="*/ 215 w 1631"/>
              <a:gd name="T19" fmla="*/ 1405 h 1662"/>
              <a:gd name="T20" fmla="*/ 259 w 1631"/>
              <a:gd name="T21" fmla="*/ 1234 h 1662"/>
              <a:gd name="T22" fmla="*/ 213 w 1631"/>
              <a:gd name="T23" fmla="*/ 1188 h 1662"/>
              <a:gd name="T24" fmla="*/ 171 w 1631"/>
              <a:gd name="T25" fmla="*/ 1148 h 1662"/>
              <a:gd name="T26" fmla="*/ 130 w 1631"/>
              <a:gd name="T27" fmla="*/ 1113 h 1662"/>
              <a:gd name="T28" fmla="*/ 94 w 1631"/>
              <a:gd name="T29" fmla="*/ 1082 h 1662"/>
              <a:gd name="T30" fmla="*/ 61 w 1631"/>
              <a:gd name="T31" fmla="*/ 1056 h 1662"/>
              <a:gd name="T32" fmla="*/ 36 w 1631"/>
              <a:gd name="T33" fmla="*/ 1035 h 1662"/>
              <a:gd name="T34" fmla="*/ 15 w 1631"/>
              <a:gd name="T35" fmla="*/ 1021 h 1662"/>
              <a:gd name="T36" fmla="*/ 4 w 1631"/>
              <a:gd name="T37" fmla="*/ 1011 h 1662"/>
              <a:gd name="T38" fmla="*/ 0 w 1631"/>
              <a:gd name="T39" fmla="*/ 1008 h 1662"/>
              <a:gd name="T40" fmla="*/ 69 w 1631"/>
              <a:gd name="T41" fmla="*/ 856 h 1662"/>
              <a:gd name="T42" fmla="*/ 462 w 1631"/>
              <a:gd name="T43" fmla="*/ 6 h 1662"/>
              <a:gd name="T44" fmla="*/ 466 w 1631"/>
              <a:gd name="T45" fmla="*/ 0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31" h="1662">
                <a:moveTo>
                  <a:pt x="466" y="0"/>
                </a:moveTo>
                <a:lnTo>
                  <a:pt x="1377" y="382"/>
                </a:lnTo>
                <a:lnTo>
                  <a:pt x="1610" y="1207"/>
                </a:lnTo>
                <a:lnTo>
                  <a:pt x="1631" y="1280"/>
                </a:lnTo>
                <a:lnTo>
                  <a:pt x="740" y="1606"/>
                </a:lnTo>
                <a:lnTo>
                  <a:pt x="589" y="1662"/>
                </a:lnTo>
                <a:lnTo>
                  <a:pt x="529" y="1562"/>
                </a:lnTo>
                <a:lnTo>
                  <a:pt x="464" y="1466"/>
                </a:lnTo>
                <a:lnTo>
                  <a:pt x="393" y="1378"/>
                </a:lnTo>
                <a:lnTo>
                  <a:pt x="215" y="1405"/>
                </a:lnTo>
                <a:lnTo>
                  <a:pt x="259" y="1234"/>
                </a:lnTo>
                <a:lnTo>
                  <a:pt x="213" y="1188"/>
                </a:lnTo>
                <a:lnTo>
                  <a:pt x="171" y="1148"/>
                </a:lnTo>
                <a:lnTo>
                  <a:pt x="130" y="1113"/>
                </a:lnTo>
                <a:lnTo>
                  <a:pt x="94" y="1082"/>
                </a:lnTo>
                <a:lnTo>
                  <a:pt x="61" y="1056"/>
                </a:lnTo>
                <a:lnTo>
                  <a:pt x="36" y="1035"/>
                </a:lnTo>
                <a:lnTo>
                  <a:pt x="15" y="1021"/>
                </a:lnTo>
                <a:lnTo>
                  <a:pt x="4" y="1011"/>
                </a:lnTo>
                <a:lnTo>
                  <a:pt x="0" y="1008"/>
                </a:lnTo>
                <a:lnTo>
                  <a:pt x="69" y="856"/>
                </a:lnTo>
                <a:lnTo>
                  <a:pt x="462" y="6"/>
                </a:lnTo>
                <a:lnTo>
                  <a:pt x="466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 flipH="1">
            <a:off x="2888745" y="1195239"/>
            <a:ext cx="1807915" cy="1825600"/>
          </a:xfrm>
          <a:custGeom>
            <a:avLst/>
            <a:gdLst>
              <a:gd name="T0" fmla="*/ 393 w 1562"/>
              <a:gd name="T1" fmla="*/ 0 h 1600"/>
              <a:gd name="T2" fmla="*/ 420 w 1562"/>
              <a:gd name="T3" fmla="*/ 11 h 1600"/>
              <a:gd name="T4" fmla="*/ 455 w 1562"/>
              <a:gd name="T5" fmla="*/ 27 h 1600"/>
              <a:gd name="T6" fmla="*/ 495 w 1562"/>
              <a:gd name="T7" fmla="*/ 44 h 1600"/>
              <a:gd name="T8" fmla="*/ 543 w 1562"/>
              <a:gd name="T9" fmla="*/ 69 h 1600"/>
              <a:gd name="T10" fmla="*/ 595 w 1562"/>
              <a:gd name="T11" fmla="*/ 96 h 1600"/>
              <a:gd name="T12" fmla="*/ 652 w 1562"/>
              <a:gd name="T13" fmla="*/ 128 h 1600"/>
              <a:gd name="T14" fmla="*/ 714 w 1562"/>
              <a:gd name="T15" fmla="*/ 167 h 1600"/>
              <a:gd name="T16" fmla="*/ 779 w 1562"/>
              <a:gd name="T17" fmla="*/ 209 h 1600"/>
              <a:gd name="T18" fmla="*/ 846 w 1562"/>
              <a:gd name="T19" fmla="*/ 257 h 1600"/>
              <a:gd name="T20" fmla="*/ 915 w 1562"/>
              <a:gd name="T21" fmla="*/ 311 h 1600"/>
              <a:gd name="T22" fmla="*/ 984 w 1562"/>
              <a:gd name="T23" fmla="*/ 370 h 1600"/>
              <a:gd name="T24" fmla="*/ 1053 w 1562"/>
              <a:gd name="T25" fmla="*/ 437 h 1600"/>
              <a:gd name="T26" fmla="*/ 1124 w 1562"/>
              <a:gd name="T27" fmla="*/ 508 h 1600"/>
              <a:gd name="T28" fmla="*/ 1193 w 1562"/>
              <a:gd name="T29" fmla="*/ 587 h 1600"/>
              <a:gd name="T30" fmla="*/ 1259 w 1562"/>
              <a:gd name="T31" fmla="*/ 672 h 1600"/>
              <a:gd name="T32" fmla="*/ 1324 w 1562"/>
              <a:gd name="T33" fmla="*/ 764 h 1600"/>
              <a:gd name="T34" fmla="*/ 1385 w 1562"/>
              <a:gd name="T35" fmla="*/ 862 h 1600"/>
              <a:gd name="T36" fmla="*/ 1441 w 1562"/>
              <a:gd name="T37" fmla="*/ 967 h 1600"/>
              <a:gd name="T38" fmla="*/ 1493 w 1562"/>
              <a:gd name="T39" fmla="*/ 1080 h 1600"/>
              <a:gd name="T40" fmla="*/ 1541 w 1562"/>
              <a:gd name="T41" fmla="*/ 1201 h 1600"/>
              <a:gd name="T42" fmla="*/ 1562 w 1562"/>
              <a:gd name="T43" fmla="*/ 1274 h 1600"/>
              <a:gd name="T44" fmla="*/ 671 w 1562"/>
              <a:gd name="T45" fmla="*/ 1600 h 1600"/>
              <a:gd name="T46" fmla="*/ 616 w 1562"/>
              <a:gd name="T47" fmla="*/ 1501 h 1600"/>
              <a:gd name="T48" fmla="*/ 556 w 1562"/>
              <a:gd name="T49" fmla="*/ 1407 h 1600"/>
              <a:gd name="T50" fmla="*/ 495 w 1562"/>
              <a:gd name="T51" fmla="*/ 1320 h 1600"/>
              <a:gd name="T52" fmla="*/ 432 w 1562"/>
              <a:gd name="T53" fmla="*/ 1242 h 1600"/>
              <a:gd name="T54" fmla="*/ 368 w 1562"/>
              <a:gd name="T55" fmla="*/ 1169 h 1600"/>
              <a:gd name="T56" fmla="*/ 305 w 1562"/>
              <a:gd name="T57" fmla="*/ 1103 h 1600"/>
              <a:gd name="T58" fmla="*/ 244 w 1562"/>
              <a:gd name="T59" fmla="*/ 1044 h 1600"/>
              <a:gd name="T60" fmla="*/ 186 w 1562"/>
              <a:gd name="T61" fmla="*/ 992 h 1600"/>
              <a:gd name="T62" fmla="*/ 130 w 1562"/>
              <a:gd name="T63" fmla="*/ 946 h 1600"/>
              <a:gd name="T64" fmla="*/ 80 w 1562"/>
              <a:gd name="T65" fmla="*/ 908 h 1600"/>
              <a:gd name="T66" fmla="*/ 38 w 1562"/>
              <a:gd name="T67" fmla="*/ 875 h 1600"/>
              <a:gd name="T68" fmla="*/ 0 w 1562"/>
              <a:gd name="T69" fmla="*/ 850 h 1600"/>
              <a:gd name="T70" fmla="*/ 393 w 1562"/>
              <a:gd name="T71" fmla="*/ 0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62" h="1600">
                <a:moveTo>
                  <a:pt x="393" y="0"/>
                </a:moveTo>
                <a:lnTo>
                  <a:pt x="420" y="11"/>
                </a:lnTo>
                <a:lnTo>
                  <a:pt x="455" y="27"/>
                </a:lnTo>
                <a:lnTo>
                  <a:pt x="495" y="44"/>
                </a:lnTo>
                <a:lnTo>
                  <a:pt x="543" y="69"/>
                </a:lnTo>
                <a:lnTo>
                  <a:pt x="595" y="96"/>
                </a:lnTo>
                <a:lnTo>
                  <a:pt x="652" y="128"/>
                </a:lnTo>
                <a:lnTo>
                  <a:pt x="714" y="167"/>
                </a:lnTo>
                <a:lnTo>
                  <a:pt x="779" y="209"/>
                </a:lnTo>
                <a:lnTo>
                  <a:pt x="846" y="257"/>
                </a:lnTo>
                <a:lnTo>
                  <a:pt x="915" y="311"/>
                </a:lnTo>
                <a:lnTo>
                  <a:pt x="984" y="370"/>
                </a:lnTo>
                <a:lnTo>
                  <a:pt x="1053" y="437"/>
                </a:lnTo>
                <a:lnTo>
                  <a:pt x="1124" y="508"/>
                </a:lnTo>
                <a:lnTo>
                  <a:pt x="1193" y="587"/>
                </a:lnTo>
                <a:lnTo>
                  <a:pt x="1259" y="672"/>
                </a:lnTo>
                <a:lnTo>
                  <a:pt x="1324" y="764"/>
                </a:lnTo>
                <a:lnTo>
                  <a:pt x="1385" y="862"/>
                </a:lnTo>
                <a:lnTo>
                  <a:pt x="1441" y="967"/>
                </a:lnTo>
                <a:lnTo>
                  <a:pt x="1493" y="1080"/>
                </a:lnTo>
                <a:lnTo>
                  <a:pt x="1541" y="1201"/>
                </a:lnTo>
                <a:lnTo>
                  <a:pt x="1562" y="1274"/>
                </a:lnTo>
                <a:lnTo>
                  <a:pt x="671" y="1600"/>
                </a:lnTo>
                <a:lnTo>
                  <a:pt x="616" y="1501"/>
                </a:lnTo>
                <a:lnTo>
                  <a:pt x="556" y="1407"/>
                </a:lnTo>
                <a:lnTo>
                  <a:pt x="495" y="1320"/>
                </a:lnTo>
                <a:lnTo>
                  <a:pt x="432" y="1242"/>
                </a:lnTo>
                <a:lnTo>
                  <a:pt x="368" y="1169"/>
                </a:lnTo>
                <a:lnTo>
                  <a:pt x="305" y="1103"/>
                </a:lnTo>
                <a:lnTo>
                  <a:pt x="244" y="1044"/>
                </a:lnTo>
                <a:lnTo>
                  <a:pt x="186" y="992"/>
                </a:lnTo>
                <a:lnTo>
                  <a:pt x="130" y="946"/>
                </a:lnTo>
                <a:lnTo>
                  <a:pt x="80" y="908"/>
                </a:lnTo>
                <a:lnTo>
                  <a:pt x="38" y="875"/>
                </a:lnTo>
                <a:lnTo>
                  <a:pt x="0" y="850"/>
                </a:lnTo>
                <a:lnTo>
                  <a:pt x="393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 flipH="1">
            <a:off x="2431557" y="2736730"/>
            <a:ext cx="1790554" cy="1972790"/>
          </a:xfrm>
          <a:custGeom>
            <a:avLst/>
            <a:gdLst>
              <a:gd name="T0" fmla="*/ 1163 w 1547"/>
              <a:gd name="T1" fmla="*/ 0 h 1729"/>
              <a:gd name="T2" fmla="*/ 1547 w 1547"/>
              <a:gd name="T3" fmla="*/ 913 h 1729"/>
              <a:gd name="T4" fmla="*/ 1133 w 1547"/>
              <a:gd name="T5" fmla="*/ 1664 h 1729"/>
              <a:gd name="T6" fmla="*/ 1094 w 1547"/>
              <a:gd name="T7" fmla="*/ 1729 h 1729"/>
              <a:gd name="T8" fmla="*/ 233 w 1547"/>
              <a:gd name="T9" fmla="*/ 1338 h 1729"/>
              <a:gd name="T10" fmla="*/ 85 w 1547"/>
              <a:gd name="T11" fmla="*/ 1270 h 1729"/>
              <a:gd name="T12" fmla="*/ 114 w 1547"/>
              <a:gd name="T13" fmla="*/ 1157 h 1729"/>
              <a:gd name="T14" fmla="*/ 135 w 1547"/>
              <a:gd name="T15" fmla="*/ 1044 h 1729"/>
              <a:gd name="T16" fmla="*/ 146 w 1547"/>
              <a:gd name="T17" fmla="*/ 931 h 1729"/>
              <a:gd name="T18" fmla="*/ 0 w 1547"/>
              <a:gd name="T19" fmla="*/ 823 h 1729"/>
              <a:gd name="T20" fmla="*/ 152 w 1547"/>
              <a:gd name="T21" fmla="*/ 733 h 1729"/>
              <a:gd name="T22" fmla="*/ 150 w 1547"/>
              <a:gd name="T23" fmla="*/ 670 h 1729"/>
              <a:gd name="T24" fmla="*/ 148 w 1547"/>
              <a:gd name="T25" fmla="*/ 610 h 1729"/>
              <a:gd name="T26" fmla="*/ 144 w 1547"/>
              <a:gd name="T27" fmla="*/ 556 h 1729"/>
              <a:gd name="T28" fmla="*/ 141 w 1547"/>
              <a:gd name="T29" fmla="*/ 508 h 1729"/>
              <a:gd name="T30" fmla="*/ 135 w 1547"/>
              <a:gd name="T31" fmla="*/ 468 h 1729"/>
              <a:gd name="T32" fmla="*/ 131 w 1547"/>
              <a:gd name="T33" fmla="*/ 436 h 1729"/>
              <a:gd name="T34" fmla="*/ 129 w 1547"/>
              <a:gd name="T35" fmla="*/ 411 h 1729"/>
              <a:gd name="T36" fmla="*/ 125 w 1547"/>
              <a:gd name="T37" fmla="*/ 395 h 1729"/>
              <a:gd name="T38" fmla="*/ 125 w 1547"/>
              <a:gd name="T39" fmla="*/ 390 h 1729"/>
              <a:gd name="T40" fmla="*/ 283 w 1547"/>
              <a:gd name="T41" fmla="*/ 332 h 1729"/>
              <a:gd name="T42" fmla="*/ 1157 w 1547"/>
              <a:gd name="T43" fmla="*/ 2 h 1729"/>
              <a:gd name="T44" fmla="*/ 1163 w 1547"/>
              <a:gd name="T45" fmla="*/ 0 h 1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47" h="1729">
                <a:moveTo>
                  <a:pt x="1163" y="0"/>
                </a:moveTo>
                <a:lnTo>
                  <a:pt x="1547" y="913"/>
                </a:lnTo>
                <a:lnTo>
                  <a:pt x="1133" y="1664"/>
                </a:lnTo>
                <a:lnTo>
                  <a:pt x="1094" y="1729"/>
                </a:lnTo>
                <a:lnTo>
                  <a:pt x="233" y="1338"/>
                </a:lnTo>
                <a:lnTo>
                  <a:pt x="85" y="1270"/>
                </a:lnTo>
                <a:lnTo>
                  <a:pt x="114" y="1157"/>
                </a:lnTo>
                <a:lnTo>
                  <a:pt x="135" y="1044"/>
                </a:lnTo>
                <a:lnTo>
                  <a:pt x="146" y="931"/>
                </a:lnTo>
                <a:lnTo>
                  <a:pt x="0" y="823"/>
                </a:lnTo>
                <a:lnTo>
                  <a:pt x="152" y="733"/>
                </a:lnTo>
                <a:lnTo>
                  <a:pt x="150" y="670"/>
                </a:lnTo>
                <a:lnTo>
                  <a:pt x="148" y="610"/>
                </a:lnTo>
                <a:lnTo>
                  <a:pt x="144" y="556"/>
                </a:lnTo>
                <a:lnTo>
                  <a:pt x="141" y="508"/>
                </a:lnTo>
                <a:lnTo>
                  <a:pt x="135" y="468"/>
                </a:lnTo>
                <a:lnTo>
                  <a:pt x="131" y="436"/>
                </a:lnTo>
                <a:lnTo>
                  <a:pt x="129" y="411"/>
                </a:lnTo>
                <a:lnTo>
                  <a:pt x="125" y="395"/>
                </a:lnTo>
                <a:lnTo>
                  <a:pt x="125" y="390"/>
                </a:lnTo>
                <a:lnTo>
                  <a:pt x="283" y="332"/>
                </a:lnTo>
                <a:lnTo>
                  <a:pt x="1157" y="2"/>
                </a:lnTo>
                <a:lnTo>
                  <a:pt x="1163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 flipH="1">
            <a:off x="2690824" y="2739012"/>
            <a:ext cx="1261605" cy="1970508"/>
          </a:xfrm>
          <a:custGeom>
            <a:avLst/>
            <a:gdLst>
              <a:gd name="T0" fmla="*/ 924 w 1090"/>
              <a:gd name="T1" fmla="*/ 0 h 1727"/>
              <a:gd name="T2" fmla="*/ 938 w 1090"/>
              <a:gd name="T3" fmla="*/ 31 h 1727"/>
              <a:gd name="T4" fmla="*/ 953 w 1090"/>
              <a:gd name="T5" fmla="*/ 71 h 1727"/>
              <a:gd name="T6" fmla="*/ 972 w 1090"/>
              <a:gd name="T7" fmla="*/ 119 h 1727"/>
              <a:gd name="T8" fmla="*/ 992 w 1090"/>
              <a:gd name="T9" fmla="*/ 178 h 1727"/>
              <a:gd name="T10" fmla="*/ 1011 w 1090"/>
              <a:gd name="T11" fmla="*/ 245 h 1727"/>
              <a:gd name="T12" fmla="*/ 1032 w 1090"/>
              <a:gd name="T13" fmla="*/ 320 h 1727"/>
              <a:gd name="T14" fmla="*/ 1049 w 1090"/>
              <a:gd name="T15" fmla="*/ 401 h 1727"/>
              <a:gd name="T16" fmla="*/ 1065 w 1090"/>
              <a:gd name="T17" fmla="*/ 491 h 1727"/>
              <a:gd name="T18" fmla="*/ 1078 w 1090"/>
              <a:gd name="T19" fmla="*/ 587 h 1727"/>
              <a:gd name="T20" fmla="*/ 1086 w 1090"/>
              <a:gd name="T21" fmla="*/ 689 h 1727"/>
              <a:gd name="T22" fmla="*/ 1090 w 1090"/>
              <a:gd name="T23" fmla="*/ 796 h 1727"/>
              <a:gd name="T24" fmla="*/ 1088 w 1090"/>
              <a:gd name="T25" fmla="*/ 910 h 1727"/>
              <a:gd name="T26" fmla="*/ 1078 w 1090"/>
              <a:gd name="T27" fmla="*/ 1027 h 1727"/>
              <a:gd name="T28" fmla="*/ 1061 w 1090"/>
              <a:gd name="T29" fmla="*/ 1147 h 1727"/>
              <a:gd name="T30" fmla="*/ 1036 w 1090"/>
              <a:gd name="T31" fmla="*/ 1272 h 1727"/>
              <a:gd name="T32" fmla="*/ 1001 w 1090"/>
              <a:gd name="T33" fmla="*/ 1399 h 1727"/>
              <a:gd name="T34" fmla="*/ 955 w 1090"/>
              <a:gd name="T35" fmla="*/ 1529 h 1727"/>
              <a:gd name="T36" fmla="*/ 900 w 1090"/>
              <a:gd name="T37" fmla="*/ 1662 h 1727"/>
              <a:gd name="T38" fmla="*/ 861 w 1090"/>
              <a:gd name="T39" fmla="*/ 1727 h 1727"/>
              <a:gd name="T40" fmla="*/ 0 w 1090"/>
              <a:gd name="T41" fmla="*/ 1336 h 1727"/>
              <a:gd name="T42" fmla="*/ 32 w 1090"/>
              <a:gd name="T43" fmla="*/ 1215 h 1727"/>
              <a:gd name="T44" fmla="*/ 57 w 1090"/>
              <a:gd name="T45" fmla="*/ 1098 h 1727"/>
              <a:gd name="T46" fmla="*/ 74 w 1090"/>
              <a:gd name="T47" fmla="*/ 984 h 1727"/>
              <a:gd name="T48" fmla="*/ 84 w 1090"/>
              <a:gd name="T49" fmla="*/ 875 h 1727"/>
              <a:gd name="T50" fmla="*/ 88 w 1090"/>
              <a:gd name="T51" fmla="*/ 773 h 1727"/>
              <a:gd name="T52" fmla="*/ 88 w 1090"/>
              <a:gd name="T53" fmla="*/ 677 h 1727"/>
              <a:gd name="T54" fmla="*/ 84 w 1090"/>
              <a:gd name="T55" fmla="*/ 589 h 1727"/>
              <a:gd name="T56" fmla="*/ 76 w 1090"/>
              <a:gd name="T57" fmla="*/ 508 h 1727"/>
              <a:gd name="T58" fmla="*/ 67 w 1090"/>
              <a:gd name="T59" fmla="*/ 437 h 1727"/>
              <a:gd name="T60" fmla="*/ 57 w 1090"/>
              <a:gd name="T61" fmla="*/ 378 h 1727"/>
              <a:gd name="T62" fmla="*/ 50 w 1090"/>
              <a:gd name="T63" fmla="*/ 330 h 1727"/>
              <a:gd name="T64" fmla="*/ 924 w 1090"/>
              <a:gd name="T6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090" h="1727">
                <a:moveTo>
                  <a:pt x="924" y="0"/>
                </a:moveTo>
                <a:lnTo>
                  <a:pt x="938" y="31"/>
                </a:lnTo>
                <a:lnTo>
                  <a:pt x="953" y="71"/>
                </a:lnTo>
                <a:lnTo>
                  <a:pt x="972" y="119"/>
                </a:lnTo>
                <a:lnTo>
                  <a:pt x="992" y="178"/>
                </a:lnTo>
                <a:lnTo>
                  <a:pt x="1011" y="245"/>
                </a:lnTo>
                <a:lnTo>
                  <a:pt x="1032" y="320"/>
                </a:lnTo>
                <a:lnTo>
                  <a:pt x="1049" y="401"/>
                </a:lnTo>
                <a:lnTo>
                  <a:pt x="1065" y="491"/>
                </a:lnTo>
                <a:lnTo>
                  <a:pt x="1078" y="587"/>
                </a:lnTo>
                <a:lnTo>
                  <a:pt x="1086" y="689"/>
                </a:lnTo>
                <a:lnTo>
                  <a:pt x="1090" y="796"/>
                </a:lnTo>
                <a:lnTo>
                  <a:pt x="1088" y="910"/>
                </a:lnTo>
                <a:lnTo>
                  <a:pt x="1078" y="1027"/>
                </a:lnTo>
                <a:lnTo>
                  <a:pt x="1061" y="1147"/>
                </a:lnTo>
                <a:lnTo>
                  <a:pt x="1036" y="1272"/>
                </a:lnTo>
                <a:lnTo>
                  <a:pt x="1001" y="1399"/>
                </a:lnTo>
                <a:lnTo>
                  <a:pt x="955" y="1529"/>
                </a:lnTo>
                <a:lnTo>
                  <a:pt x="900" y="1662"/>
                </a:lnTo>
                <a:lnTo>
                  <a:pt x="861" y="1727"/>
                </a:lnTo>
                <a:lnTo>
                  <a:pt x="0" y="1336"/>
                </a:lnTo>
                <a:lnTo>
                  <a:pt x="32" y="1215"/>
                </a:lnTo>
                <a:lnTo>
                  <a:pt x="57" y="1098"/>
                </a:lnTo>
                <a:lnTo>
                  <a:pt x="74" y="984"/>
                </a:lnTo>
                <a:lnTo>
                  <a:pt x="84" y="875"/>
                </a:lnTo>
                <a:lnTo>
                  <a:pt x="88" y="773"/>
                </a:lnTo>
                <a:lnTo>
                  <a:pt x="88" y="677"/>
                </a:lnTo>
                <a:lnTo>
                  <a:pt x="84" y="589"/>
                </a:lnTo>
                <a:lnTo>
                  <a:pt x="76" y="508"/>
                </a:lnTo>
                <a:lnTo>
                  <a:pt x="67" y="437"/>
                </a:lnTo>
                <a:lnTo>
                  <a:pt x="57" y="378"/>
                </a:lnTo>
                <a:lnTo>
                  <a:pt x="50" y="330"/>
                </a:lnTo>
                <a:lnTo>
                  <a:pt x="924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 flipH="1">
            <a:off x="3016062" y="4261107"/>
            <a:ext cx="1924816" cy="1858690"/>
          </a:xfrm>
          <a:custGeom>
            <a:avLst/>
            <a:gdLst>
              <a:gd name="T0" fmla="*/ 660 w 1663"/>
              <a:gd name="T1" fmla="*/ 0 h 1629"/>
              <a:gd name="T2" fmla="*/ 811 w 1663"/>
              <a:gd name="T3" fmla="*/ 71 h 1629"/>
              <a:gd name="T4" fmla="*/ 1658 w 1663"/>
              <a:gd name="T5" fmla="*/ 472 h 1629"/>
              <a:gd name="T6" fmla="*/ 1663 w 1663"/>
              <a:gd name="T7" fmla="*/ 474 h 1629"/>
              <a:gd name="T8" fmla="*/ 1274 w 1663"/>
              <a:gd name="T9" fmla="*/ 1383 h 1629"/>
              <a:gd name="T10" fmla="*/ 447 w 1663"/>
              <a:gd name="T11" fmla="*/ 1608 h 1629"/>
              <a:gd name="T12" fmla="*/ 374 w 1663"/>
              <a:gd name="T13" fmla="*/ 1629 h 1629"/>
              <a:gd name="T14" fmla="*/ 55 w 1663"/>
              <a:gd name="T15" fmla="*/ 735 h 1629"/>
              <a:gd name="T16" fmla="*/ 0 w 1663"/>
              <a:gd name="T17" fmla="*/ 585 h 1629"/>
              <a:gd name="T18" fmla="*/ 101 w 1663"/>
              <a:gd name="T19" fmla="*/ 525 h 1629"/>
              <a:gd name="T20" fmla="*/ 197 w 1663"/>
              <a:gd name="T21" fmla="*/ 460 h 1629"/>
              <a:gd name="T22" fmla="*/ 286 w 1663"/>
              <a:gd name="T23" fmla="*/ 391 h 1629"/>
              <a:gd name="T24" fmla="*/ 261 w 1663"/>
              <a:gd name="T25" fmla="*/ 213 h 1629"/>
              <a:gd name="T26" fmla="*/ 431 w 1663"/>
              <a:gd name="T27" fmla="*/ 259 h 1629"/>
              <a:gd name="T28" fmla="*/ 478 w 1663"/>
              <a:gd name="T29" fmla="*/ 213 h 1629"/>
              <a:gd name="T30" fmla="*/ 518 w 1663"/>
              <a:gd name="T31" fmla="*/ 169 h 1629"/>
              <a:gd name="T32" fmla="*/ 554 w 1663"/>
              <a:gd name="T33" fmla="*/ 130 h 1629"/>
              <a:gd name="T34" fmla="*/ 585 w 1663"/>
              <a:gd name="T35" fmla="*/ 94 h 1629"/>
              <a:gd name="T36" fmla="*/ 612 w 1663"/>
              <a:gd name="T37" fmla="*/ 61 h 1629"/>
              <a:gd name="T38" fmla="*/ 631 w 1663"/>
              <a:gd name="T39" fmla="*/ 36 h 1629"/>
              <a:gd name="T40" fmla="*/ 646 w 1663"/>
              <a:gd name="T41" fmla="*/ 17 h 1629"/>
              <a:gd name="T42" fmla="*/ 656 w 1663"/>
              <a:gd name="T43" fmla="*/ 3 h 1629"/>
              <a:gd name="T44" fmla="*/ 660 w 1663"/>
              <a:gd name="T45" fmla="*/ 0 h 1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63" h="1629">
                <a:moveTo>
                  <a:pt x="660" y="0"/>
                </a:moveTo>
                <a:lnTo>
                  <a:pt x="811" y="71"/>
                </a:lnTo>
                <a:lnTo>
                  <a:pt x="1658" y="472"/>
                </a:lnTo>
                <a:lnTo>
                  <a:pt x="1663" y="474"/>
                </a:lnTo>
                <a:lnTo>
                  <a:pt x="1274" y="1383"/>
                </a:lnTo>
                <a:lnTo>
                  <a:pt x="447" y="1608"/>
                </a:lnTo>
                <a:lnTo>
                  <a:pt x="374" y="1629"/>
                </a:lnTo>
                <a:lnTo>
                  <a:pt x="55" y="735"/>
                </a:lnTo>
                <a:lnTo>
                  <a:pt x="0" y="585"/>
                </a:lnTo>
                <a:lnTo>
                  <a:pt x="101" y="525"/>
                </a:lnTo>
                <a:lnTo>
                  <a:pt x="197" y="460"/>
                </a:lnTo>
                <a:lnTo>
                  <a:pt x="286" y="391"/>
                </a:lnTo>
                <a:lnTo>
                  <a:pt x="261" y="213"/>
                </a:lnTo>
                <a:lnTo>
                  <a:pt x="431" y="259"/>
                </a:lnTo>
                <a:lnTo>
                  <a:pt x="478" y="213"/>
                </a:lnTo>
                <a:lnTo>
                  <a:pt x="518" y="169"/>
                </a:lnTo>
                <a:lnTo>
                  <a:pt x="554" y="130"/>
                </a:lnTo>
                <a:lnTo>
                  <a:pt x="585" y="94"/>
                </a:lnTo>
                <a:lnTo>
                  <a:pt x="612" y="61"/>
                </a:lnTo>
                <a:lnTo>
                  <a:pt x="631" y="36"/>
                </a:lnTo>
                <a:lnTo>
                  <a:pt x="646" y="17"/>
                </a:lnTo>
                <a:lnTo>
                  <a:pt x="656" y="3"/>
                </a:lnTo>
                <a:lnTo>
                  <a:pt x="66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 flipH="1">
            <a:off x="3021849" y="4342118"/>
            <a:ext cx="1855370" cy="1777678"/>
          </a:xfrm>
          <a:custGeom>
            <a:avLst/>
            <a:gdLst>
              <a:gd name="T0" fmla="*/ 756 w 1603"/>
              <a:gd name="T1" fmla="*/ 0 h 1558"/>
              <a:gd name="T2" fmla="*/ 1603 w 1603"/>
              <a:gd name="T3" fmla="*/ 401 h 1558"/>
              <a:gd name="T4" fmla="*/ 1591 w 1603"/>
              <a:gd name="T5" fmla="*/ 428 h 1558"/>
              <a:gd name="T6" fmla="*/ 1576 w 1603"/>
              <a:gd name="T7" fmla="*/ 460 h 1558"/>
              <a:gd name="T8" fmla="*/ 1557 w 1603"/>
              <a:gd name="T9" fmla="*/ 502 h 1558"/>
              <a:gd name="T10" fmla="*/ 1534 w 1603"/>
              <a:gd name="T11" fmla="*/ 549 h 1558"/>
              <a:gd name="T12" fmla="*/ 1505 w 1603"/>
              <a:gd name="T13" fmla="*/ 602 h 1558"/>
              <a:gd name="T14" fmla="*/ 1472 w 1603"/>
              <a:gd name="T15" fmla="*/ 658 h 1558"/>
              <a:gd name="T16" fmla="*/ 1434 w 1603"/>
              <a:gd name="T17" fmla="*/ 719 h 1558"/>
              <a:gd name="T18" fmla="*/ 1390 w 1603"/>
              <a:gd name="T19" fmla="*/ 783 h 1558"/>
              <a:gd name="T20" fmla="*/ 1342 w 1603"/>
              <a:gd name="T21" fmla="*/ 850 h 1558"/>
              <a:gd name="T22" fmla="*/ 1288 w 1603"/>
              <a:gd name="T23" fmla="*/ 919 h 1558"/>
              <a:gd name="T24" fmla="*/ 1227 w 1603"/>
              <a:gd name="T25" fmla="*/ 988 h 1558"/>
              <a:gd name="T26" fmla="*/ 1161 w 1603"/>
              <a:gd name="T27" fmla="*/ 1057 h 1558"/>
              <a:gd name="T28" fmla="*/ 1088 w 1603"/>
              <a:gd name="T29" fmla="*/ 1126 h 1558"/>
              <a:gd name="T30" fmla="*/ 1010 w 1603"/>
              <a:gd name="T31" fmla="*/ 1195 h 1558"/>
              <a:gd name="T32" fmla="*/ 923 w 1603"/>
              <a:gd name="T33" fmla="*/ 1261 h 1558"/>
              <a:gd name="T34" fmla="*/ 831 w 1603"/>
              <a:gd name="T35" fmla="*/ 1324 h 1558"/>
              <a:gd name="T36" fmla="*/ 733 w 1603"/>
              <a:gd name="T37" fmla="*/ 1385 h 1558"/>
              <a:gd name="T38" fmla="*/ 626 w 1603"/>
              <a:gd name="T39" fmla="*/ 1441 h 1558"/>
              <a:gd name="T40" fmla="*/ 513 w 1603"/>
              <a:gd name="T41" fmla="*/ 1493 h 1558"/>
              <a:gd name="T42" fmla="*/ 392 w 1603"/>
              <a:gd name="T43" fmla="*/ 1537 h 1558"/>
              <a:gd name="T44" fmla="*/ 319 w 1603"/>
              <a:gd name="T45" fmla="*/ 1558 h 1558"/>
              <a:gd name="T46" fmla="*/ 0 w 1603"/>
              <a:gd name="T47" fmla="*/ 664 h 1558"/>
              <a:gd name="T48" fmla="*/ 100 w 1603"/>
              <a:gd name="T49" fmla="*/ 610 h 1558"/>
              <a:gd name="T50" fmla="*/ 194 w 1603"/>
              <a:gd name="T51" fmla="*/ 552 h 1558"/>
              <a:gd name="T52" fmla="*/ 281 w 1603"/>
              <a:gd name="T53" fmla="*/ 491 h 1558"/>
              <a:gd name="T54" fmla="*/ 361 w 1603"/>
              <a:gd name="T55" fmla="*/ 428 h 1558"/>
              <a:gd name="T56" fmla="*/ 434 w 1603"/>
              <a:gd name="T57" fmla="*/ 366 h 1558"/>
              <a:gd name="T58" fmla="*/ 499 w 1603"/>
              <a:gd name="T59" fmla="*/ 303 h 1558"/>
              <a:gd name="T60" fmla="*/ 559 w 1603"/>
              <a:gd name="T61" fmla="*/ 243 h 1558"/>
              <a:gd name="T62" fmla="*/ 613 w 1603"/>
              <a:gd name="T63" fmla="*/ 184 h 1558"/>
              <a:gd name="T64" fmla="*/ 659 w 1603"/>
              <a:gd name="T65" fmla="*/ 130 h 1558"/>
              <a:gd name="T66" fmla="*/ 697 w 1603"/>
              <a:gd name="T67" fmla="*/ 80 h 1558"/>
              <a:gd name="T68" fmla="*/ 730 w 1603"/>
              <a:gd name="T69" fmla="*/ 38 h 1558"/>
              <a:gd name="T70" fmla="*/ 756 w 1603"/>
              <a:gd name="T71" fmla="*/ 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603" h="1558">
                <a:moveTo>
                  <a:pt x="756" y="0"/>
                </a:moveTo>
                <a:lnTo>
                  <a:pt x="1603" y="401"/>
                </a:lnTo>
                <a:lnTo>
                  <a:pt x="1591" y="428"/>
                </a:lnTo>
                <a:lnTo>
                  <a:pt x="1576" y="460"/>
                </a:lnTo>
                <a:lnTo>
                  <a:pt x="1557" y="502"/>
                </a:lnTo>
                <a:lnTo>
                  <a:pt x="1534" y="549"/>
                </a:lnTo>
                <a:lnTo>
                  <a:pt x="1505" y="602"/>
                </a:lnTo>
                <a:lnTo>
                  <a:pt x="1472" y="658"/>
                </a:lnTo>
                <a:lnTo>
                  <a:pt x="1434" y="719"/>
                </a:lnTo>
                <a:lnTo>
                  <a:pt x="1390" y="783"/>
                </a:lnTo>
                <a:lnTo>
                  <a:pt x="1342" y="850"/>
                </a:lnTo>
                <a:lnTo>
                  <a:pt x="1288" y="919"/>
                </a:lnTo>
                <a:lnTo>
                  <a:pt x="1227" y="988"/>
                </a:lnTo>
                <a:lnTo>
                  <a:pt x="1161" y="1057"/>
                </a:lnTo>
                <a:lnTo>
                  <a:pt x="1088" y="1126"/>
                </a:lnTo>
                <a:lnTo>
                  <a:pt x="1010" y="1195"/>
                </a:lnTo>
                <a:lnTo>
                  <a:pt x="923" y="1261"/>
                </a:lnTo>
                <a:lnTo>
                  <a:pt x="831" y="1324"/>
                </a:lnTo>
                <a:lnTo>
                  <a:pt x="733" y="1385"/>
                </a:lnTo>
                <a:lnTo>
                  <a:pt x="626" y="1441"/>
                </a:lnTo>
                <a:lnTo>
                  <a:pt x="513" y="1493"/>
                </a:lnTo>
                <a:lnTo>
                  <a:pt x="392" y="1537"/>
                </a:lnTo>
                <a:lnTo>
                  <a:pt x="319" y="1558"/>
                </a:lnTo>
                <a:lnTo>
                  <a:pt x="0" y="664"/>
                </a:lnTo>
                <a:lnTo>
                  <a:pt x="100" y="610"/>
                </a:lnTo>
                <a:lnTo>
                  <a:pt x="194" y="552"/>
                </a:lnTo>
                <a:lnTo>
                  <a:pt x="281" y="491"/>
                </a:lnTo>
                <a:lnTo>
                  <a:pt x="361" y="428"/>
                </a:lnTo>
                <a:lnTo>
                  <a:pt x="434" y="366"/>
                </a:lnTo>
                <a:lnTo>
                  <a:pt x="499" y="303"/>
                </a:lnTo>
                <a:lnTo>
                  <a:pt x="559" y="243"/>
                </a:lnTo>
                <a:lnTo>
                  <a:pt x="613" y="184"/>
                </a:lnTo>
                <a:lnTo>
                  <a:pt x="659" y="130"/>
                </a:lnTo>
                <a:lnTo>
                  <a:pt x="697" y="80"/>
                </a:lnTo>
                <a:lnTo>
                  <a:pt x="730" y="38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5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917050" y="2312934"/>
            <a:ext cx="2357903" cy="2357901"/>
            <a:chOff x="14519275" y="-16298863"/>
            <a:chExt cx="34758313" cy="34758313"/>
          </a:xfrm>
        </p:grpSpPr>
        <p:sp>
          <p:nvSpPr>
            <p:cNvPr id="29" name="Freeform 22"/>
            <p:cNvSpPr>
              <a:spLocks/>
            </p:cNvSpPr>
            <p:nvPr/>
          </p:nvSpPr>
          <p:spPr bwMode="auto">
            <a:xfrm>
              <a:off x="14519275" y="-16298863"/>
              <a:ext cx="26447750" cy="26447750"/>
            </a:xfrm>
            <a:custGeom>
              <a:avLst/>
              <a:gdLst>
                <a:gd name="T0" fmla="*/ 8997 w 16660"/>
                <a:gd name="T1" fmla="*/ 13 h 16660"/>
                <a:gd name="T2" fmla="*/ 9382 w 16660"/>
                <a:gd name="T3" fmla="*/ 219 h 16660"/>
                <a:gd name="T4" fmla="*/ 9587 w 16660"/>
                <a:gd name="T5" fmla="*/ 610 h 16660"/>
                <a:gd name="T6" fmla="*/ 10875 w 16660"/>
                <a:gd name="T7" fmla="*/ 2833 h 16660"/>
                <a:gd name="T8" fmla="*/ 13031 w 16660"/>
                <a:gd name="T9" fmla="*/ 1911 h 16660"/>
                <a:gd name="T10" fmla="*/ 13469 w 16660"/>
                <a:gd name="T11" fmla="*/ 1871 h 16660"/>
                <a:gd name="T12" fmla="*/ 13854 w 16660"/>
                <a:gd name="T13" fmla="*/ 2077 h 16660"/>
                <a:gd name="T14" fmla="*/ 14749 w 16660"/>
                <a:gd name="T15" fmla="*/ 3052 h 16660"/>
                <a:gd name="T16" fmla="*/ 14789 w 16660"/>
                <a:gd name="T17" fmla="*/ 3483 h 16660"/>
                <a:gd name="T18" fmla="*/ 13608 w 16660"/>
                <a:gd name="T19" fmla="*/ 5361 h 16660"/>
                <a:gd name="T20" fmla="*/ 14165 w 16660"/>
                <a:gd name="T21" fmla="*/ 6695 h 16660"/>
                <a:gd name="T22" fmla="*/ 16328 w 16660"/>
                <a:gd name="T23" fmla="*/ 7186 h 16660"/>
                <a:gd name="T24" fmla="*/ 16600 w 16660"/>
                <a:gd name="T25" fmla="*/ 7524 h 16660"/>
                <a:gd name="T26" fmla="*/ 16660 w 16660"/>
                <a:gd name="T27" fmla="*/ 8844 h 16660"/>
                <a:gd name="T28" fmla="*/ 16534 w 16660"/>
                <a:gd name="T29" fmla="*/ 9269 h 16660"/>
                <a:gd name="T30" fmla="*/ 16196 w 16660"/>
                <a:gd name="T31" fmla="*/ 9541 h 16660"/>
                <a:gd name="T32" fmla="*/ 14013 w 16660"/>
                <a:gd name="T33" fmla="*/ 10430 h 16660"/>
                <a:gd name="T34" fmla="*/ 14676 w 16660"/>
                <a:gd name="T35" fmla="*/ 12898 h 16660"/>
                <a:gd name="T36" fmla="*/ 14802 w 16660"/>
                <a:gd name="T37" fmla="*/ 13323 h 16660"/>
                <a:gd name="T38" fmla="*/ 14683 w 16660"/>
                <a:gd name="T39" fmla="*/ 13741 h 16660"/>
                <a:gd name="T40" fmla="*/ 13741 w 16660"/>
                <a:gd name="T41" fmla="*/ 14683 h 16660"/>
                <a:gd name="T42" fmla="*/ 13323 w 16660"/>
                <a:gd name="T43" fmla="*/ 14802 h 16660"/>
                <a:gd name="T44" fmla="*/ 12898 w 16660"/>
                <a:gd name="T45" fmla="*/ 14676 h 16660"/>
                <a:gd name="T46" fmla="*/ 10423 w 16660"/>
                <a:gd name="T47" fmla="*/ 14013 h 16660"/>
                <a:gd name="T48" fmla="*/ 9541 w 16660"/>
                <a:gd name="T49" fmla="*/ 16196 h 16660"/>
                <a:gd name="T50" fmla="*/ 9269 w 16660"/>
                <a:gd name="T51" fmla="*/ 16534 h 16660"/>
                <a:gd name="T52" fmla="*/ 8844 w 16660"/>
                <a:gd name="T53" fmla="*/ 16660 h 16660"/>
                <a:gd name="T54" fmla="*/ 7524 w 16660"/>
                <a:gd name="T55" fmla="*/ 16600 h 16660"/>
                <a:gd name="T56" fmla="*/ 7186 w 16660"/>
                <a:gd name="T57" fmla="*/ 16328 h 16660"/>
                <a:gd name="T58" fmla="*/ 6695 w 16660"/>
                <a:gd name="T59" fmla="*/ 14165 h 16660"/>
                <a:gd name="T60" fmla="*/ 5361 w 16660"/>
                <a:gd name="T61" fmla="*/ 13608 h 16660"/>
                <a:gd name="T62" fmla="*/ 3483 w 16660"/>
                <a:gd name="T63" fmla="*/ 14789 h 16660"/>
                <a:gd name="T64" fmla="*/ 3052 w 16660"/>
                <a:gd name="T65" fmla="*/ 14749 h 16660"/>
                <a:gd name="T66" fmla="*/ 2077 w 16660"/>
                <a:gd name="T67" fmla="*/ 13854 h 16660"/>
                <a:gd name="T68" fmla="*/ 1871 w 16660"/>
                <a:gd name="T69" fmla="*/ 13469 h 16660"/>
                <a:gd name="T70" fmla="*/ 1911 w 16660"/>
                <a:gd name="T71" fmla="*/ 13031 h 16660"/>
                <a:gd name="T72" fmla="*/ 2833 w 16660"/>
                <a:gd name="T73" fmla="*/ 10875 h 16660"/>
                <a:gd name="T74" fmla="*/ 610 w 16660"/>
                <a:gd name="T75" fmla="*/ 9587 h 16660"/>
                <a:gd name="T76" fmla="*/ 219 w 16660"/>
                <a:gd name="T77" fmla="*/ 9382 h 16660"/>
                <a:gd name="T78" fmla="*/ 13 w 16660"/>
                <a:gd name="T79" fmla="*/ 8997 h 16660"/>
                <a:gd name="T80" fmla="*/ 13 w 16660"/>
                <a:gd name="T81" fmla="*/ 7663 h 16660"/>
                <a:gd name="T82" fmla="*/ 219 w 16660"/>
                <a:gd name="T83" fmla="*/ 7278 h 16660"/>
                <a:gd name="T84" fmla="*/ 610 w 16660"/>
                <a:gd name="T85" fmla="*/ 7073 h 16660"/>
                <a:gd name="T86" fmla="*/ 2833 w 16660"/>
                <a:gd name="T87" fmla="*/ 5786 h 16660"/>
                <a:gd name="T88" fmla="*/ 1911 w 16660"/>
                <a:gd name="T89" fmla="*/ 3623 h 16660"/>
                <a:gd name="T90" fmla="*/ 1871 w 16660"/>
                <a:gd name="T91" fmla="*/ 3191 h 16660"/>
                <a:gd name="T92" fmla="*/ 2077 w 16660"/>
                <a:gd name="T93" fmla="*/ 2807 h 16660"/>
                <a:gd name="T94" fmla="*/ 3052 w 16660"/>
                <a:gd name="T95" fmla="*/ 1911 h 16660"/>
                <a:gd name="T96" fmla="*/ 3483 w 16660"/>
                <a:gd name="T97" fmla="*/ 1864 h 16660"/>
                <a:gd name="T98" fmla="*/ 5361 w 16660"/>
                <a:gd name="T99" fmla="*/ 3052 h 16660"/>
                <a:gd name="T100" fmla="*/ 6695 w 16660"/>
                <a:gd name="T101" fmla="*/ 2495 h 16660"/>
                <a:gd name="T102" fmla="*/ 7186 w 16660"/>
                <a:gd name="T103" fmla="*/ 332 h 16660"/>
                <a:gd name="T104" fmla="*/ 7524 w 16660"/>
                <a:gd name="T105" fmla="*/ 60 h 16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6660" h="16660">
                  <a:moveTo>
                    <a:pt x="7816" y="0"/>
                  </a:moveTo>
                  <a:lnTo>
                    <a:pt x="8844" y="0"/>
                  </a:lnTo>
                  <a:lnTo>
                    <a:pt x="8997" y="13"/>
                  </a:lnTo>
                  <a:lnTo>
                    <a:pt x="9136" y="60"/>
                  </a:lnTo>
                  <a:lnTo>
                    <a:pt x="9269" y="126"/>
                  </a:lnTo>
                  <a:lnTo>
                    <a:pt x="9382" y="219"/>
                  </a:lnTo>
                  <a:lnTo>
                    <a:pt x="9475" y="332"/>
                  </a:lnTo>
                  <a:lnTo>
                    <a:pt x="9541" y="464"/>
                  </a:lnTo>
                  <a:lnTo>
                    <a:pt x="9587" y="610"/>
                  </a:lnTo>
                  <a:lnTo>
                    <a:pt x="9966" y="2495"/>
                  </a:lnTo>
                  <a:lnTo>
                    <a:pt x="10430" y="2647"/>
                  </a:lnTo>
                  <a:lnTo>
                    <a:pt x="10875" y="2833"/>
                  </a:lnTo>
                  <a:lnTo>
                    <a:pt x="11299" y="3052"/>
                  </a:lnTo>
                  <a:lnTo>
                    <a:pt x="12898" y="1984"/>
                  </a:lnTo>
                  <a:lnTo>
                    <a:pt x="13031" y="1911"/>
                  </a:lnTo>
                  <a:lnTo>
                    <a:pt x="13177" y="1864"/>
                  </a:lnTo>
                  <a:lnTo>
                    <a:pt x="13323" y="1851"/>
                  </a:lnTo>
                  <a:lnTo>
                    <a:pt x="13469" y="1871"/>
                  </a:lnTo>
                  <a:lnTo>
                    <a:pt x="13608" y="1911"/>
                  </a:lnTo>
                  <a:lnTo>
                    <a:pt x="13741" y="1977"/>
                  </a:lnTo>
                  <a:lnTo>
                    <a:pt x="13854" y="2077"/>
                  </a:lnTo>
                  <a:lnTo>
                    <a:pt x="14583" y="2807"/>
                  </a:lnTo>
                  <a:lnTo>
                    <a:pt x="14683" y="2919"/>
                  </a:lnTo>
                  <a:lnTo>
                    <a:pt x="14749" y="3052"/>
                  </a:lnTo>
                  <a:lnTo>
                    <a:pt x="14789" y="3191"/>
                  </a:lnTo>
                  <a:lnTo>
                    <a:pt x="14802" y="3337"/>
                  </a:lnTo>
                  <a:lnTo>
                    <a:pt x="14789" y="3483"/>
                  </a:lnTo>
                  <a:lnTo>
                    <a:pt x="14749" y="3623"/>
                  </a:lnTo>
                  <a:lnTo>
                    <a:pt x="14676" y="3762"/>
                  </a:lnTo>
                  <a:lnTo>
                    <a:pt x="13608" y="5361"/>
                  </a:lnTo>
                  <a:lnTo>
                    <a:pt x="13827" y="5786"/>
                  </a:lnTo>
                  <a:lnTo>
                    <a:pt x="14013" y="6230"/>
                  </a:lnTo>
                  <a:lnTo>
                    <a:pt x="14165" y="6695"/>
                  </a:lnTo>
                  <a:lnTo>
                    <a:pt x="16050" y="7073"/>
                  </a:lnTo>
                  <a:lnTo>
                    <a:pt x="16196" y="7119"/>
                  </a:lnTo>
                  <a:lnTo>
                    <a:pt x="16328" y="7186"/>
                  </a:lnTo>
                  <a:lnTo>
                    <a:pt x="16441" y="7278"/>
                  </a:lnTo>
                  <a:lnTo>
                    <a:pt x="16534" y="7391"/>
                  </a:lnTo>
                  <a:lnTo>
                    <a:pt x="16600" y="7524"/>
                  </a:lnTo>
                  <a:lnTo>
                    <a:pt x="16647" y="7663"/>
                  </a:lnTo>
                  <a:lnTo>
                    <a:pt x="16660" y="7816"/>
                  </a:lnTo>
                  <a:lnTo>
                    <a:pt x="16660" y="8844"/>
                  </a:lnTo>
                  <a:lnTo>
                    <a:pt x="16647" y="8997"/>
                  </a:lnTo>
                  <a:lnTo>
                    <a:pt x="16600" y="9136"/>
                  </a:lnTo>
                  <a:lnTo>
                    <a:pt x="16534" y="9269"/>
                  </a:lnTo>
                  <a:lnTo>
                    <a:pt x="16441" y="9382"/>
                  </a:lnTo>
                  <a:lnTo>
                    <a:pt x="16328" y="9475"/>
                  </a:lnTo>
                  <a:lnTo>
                    <a:pt x="16196" y="9541"/>
                  </a:lnTo>
                  <a:lnTo>
                    <a:pt x="16050" y="9587"/>
                  </a:lnTo>
                  <a:lnTo>
                    <a:pt x="14165" y="9966"/>
                  </a:lnTo>
                  <a:lnTo>
                    <a:pt x="14013" y="10430"/>
                  </a:lnTo>
                  <a:lnTo>
                    <a:pt x="13827" y="10875"/>
                  </a:lnTo>
                  <a:lnTo>
                    <a:pt x="13608" y="11299"/>
                  </a:lnTo>
                  <a:lnTo>
                    <a:pt x="14676" y="12898"/>
                  </a:lnTo>
                  <a:lnTo>
                    <a:pt x="14749" y="13031"/>
                  </a:lnTo>
                  <a:lnTo>
                    <a:pt x="14789" y="13177"/>
                  </a:lnTo>
                  <a:lnTo>
                    <a:pt x="14802" y="13323"/>
                  </a:lnTo>
                  <a:lnTo>
                    <a:pt x="14789" y="13469"/>
                  </a:lnTo>
                  <a:lnTo>
                    <a:pt x="14749" y="13608"/>
                  </a:lnTo>
                  <a:lnTo>
                    <a:pt x="14683" y="13741"/>
                  </a:lnTo>
                  <a:lnTo>
                    <a:pt x="14583" y="13854"/>
                  </a:lnTo>
                  <a:lnTo>
                    <a:pt x="13854" y="14583"/>
                  </a:lnTo>
                  <a:lnTo>
                    <a:pt x="13741" y="14683"/>
                  </a:lnTo>
                  <a:lnTo>
                    <a:pt x="13608" y="14749"/>
                  </a:lnTo>
                  <a:lnTo>
                    <a:pt x="13469" y="14789"/>
                  </a:lnTo>
                  <a:lnTo>
                    <a:pt x="13323" y="14802"/>
                  </a:lnTo>
                  <a:lnTo>
                    <a:pt x="13177" y="14789"/>
                  </a:lnTo>
                  <a:lnTo>
                    <a:pt x="13031" y="14749"/>
                  </a:lnTo>
                  <a:lnTo>
                    <a:pt x="12898" y="14676"/>
                  </a:lnTo>
                  <a:lnTo>
                    <a:pt x="11299" y="13608"/>
                  </a:lnTo>
                  <a:lnTo>
                    <a:pt x="10875" y="13827"/>
                  </a:lnTo>
                  <a:lnTo>
                    <a:pt x="10423" y="14013"/>
                  </a:lnTo>
                  <a:lnTo>
                    <a:pt x="9966" y="14165"/>
                  </a:lnTo>
                  <a:lnTo>
                    <a:pt x="9587" y="16050"/>
                  </a:lnTo>
                  <a:lnTo>
                    <a:pt x="9541" y="16196"/>
                  </a:lnTo>
                  <a:lnTo>
                    <a:pt x="9475" y="16328"/>
                  </a:lnTo>
                  <a:lnTo>
                    <a:pt x="9382" y="16441"/>
                  </a:lnTo>
                  <a:lnTo>
                    <a:pt x="9269" y="16534"/>
                  </a:lnTo>
                  <a:lnTo>
                    <a:pt x="9136" y="16600"/>
                  </a:lnTo>
                  <a:lnTo>
                    <a:pt x="8997" y="16647"/>
                  </a:lnTo>
                  <a:lnTo>
                    <a:pt x="8844" y="16660"/>
                  </a:lnTo>
                  <a:lnTo>
                    <a:pt x="7816" y="16660"/>
                  </a:lnTo>
                  <a:lnTo>
                    <a:pt x="7663" y="16647"/>
                  </a:lnTo>
                  <a:lnTo>
                    <a:pt x="7524" y="16600"/>
                  </a:lnTo>
                  <a:lnTo>
                    <a:pt x="7391" y="16534"/>
                  </a:lnTo>
                  <a:lnTo>
                    <a:pt x="7278" y="16441"/>
                  </a:lnTo>
                  <a:lnTo>
                    <a:pt x="7186" y="16328"/>
                  </a:lnTo>
                  <a:lnTo>
                    <a:pt x="7119" y="16196"/>
                  </a:lnTo>
                  <a:lnTo>
                    <a:pt x="7073" y="16050"/>
                  </a:lnTo>
                  <a:lnTo>
                    <a:pt x="6695" y="14165"/>
                  </a:lnTo>
                  <a:lnTo>
                    <a:pt x="6230" y="14013"/>
                  </a:lnTo>
                  <a:lnTo>
                    <a:pt x="5786" y="13827"/>
                  </a:lnTo>
                  <a:lnTo>
                    <a:pt x="5361" y="13608"/>
                  </a:lnTo>
                  <a:lnTo>
                    <a:pt x="3762" y="14676"/>
                  </a:lnTo>
                  <a:lnTo>
                    <a:pt x="3623" y="14749"/>
                  </a:lnTo>
                  <a:lnTo>
                    <a:pt x="3483" y="14789"/>
                  </a:lnTo>
                  <a:lnTo>
                    <a:pt x="3337" y="14802"/>
                  </a:lnTo>
                  <a:lnTo>
                    <a:pt x="3191" y="14789"/>
                  </a:lnTo>
                  <a:lnTo>
                    <a:pt x="3052" y="14749"/>
                  </a:lnTo>
                  <a:lnTo>
                    <a:pt x="2919" y="14683"/>
                  </a:lnTo>
                  <a:lnTo>
                    <a:pt x="2807" y="14583"/>
                  </a:lnTo>
                  <a:lnTo>
                    <a:pt x="2077" y="13854"/>
                  </a:lnTo>
                  <a:lnTo>
                    <a:pt x="1977" y="13741"/>
                  </a:lnTo>
                  <a:lnTo>
                    <a:pt x="1911" y="13608"/>
                  </a:lnTo>
                  <a:lnTo>
                    <a:pt x="1871" y="13469"/>
                  </a:lnTo>
                  <a:lnTo>
                    <a:pt x="1851" y="13323"/>
                  </a:lnTo>
                  <a:lnTo>
                    <a:pt x="1864" y="13177"/>
                  </a:lnTo>
                  <a:lnTo>
                    <a:pt x="1911" y="13031"/>
                  </a:lnTo>
                  <a:lnTo>
                    <a:pt x="1984" y="12898"/>
                  </a:lnTo>
                  <a:lnTo>
                    <a:pt x="3052" y="11299"/>
                  </a:lnTo>
                  <a:lnTo>
                    <a:pt x="2833" y="10875"/>
                  </a:lnTo>
                  <a:lnTo>
                    <a:pt x="2647" y="10430"/>
                  </a:lnTo>
                  <a:lnTo>
                    <a:pt x="2495" y="9966"/>
                  </a:lnTo>
                  <a:lnTo>
                    <a:pt x="610" y="9587"/>
                  </a:lnTo>
                  <a:lnTo>
                    <a:pt x="464" y="9541"/>
                  </a:lnTo>
                  <a:lnTo>
                    <a:pt x="332" y="9475"/>
                  </a:lnTo>
                  <a:lnTo>
                    <a:pt x="219" y="9382"/>
                  </a:lnTo>
                  <a:lnTo>
                    <a:pt x="126" y="9269"/>
                  </a:lnTo>
                  <a:lnTo>
                    <a:pt x="60" y="9136"/>
                  </a:lnTo>
                  <a:lnTo>
                    <a:pt x="13" y="8997"/>
                  </a:lnTo>
                  <a:lnTo>
                    <a:pt x="0" y="8844"/>
                  </a:lnTo>
                  <a:lnTo>
                    <a:pt x="0" y="7816"/>
                  </a:lnTo>
                  <a:lnTo>
                    <a:pt x="13" y="7663"/>
                  </a:lnTo>
                  <a:lnTo>
                    <a:pt x="60" y="7524"/>
                  </a:lnTo>
                  <a:lnTo>
                    <a:pt x="126" y="7391"/>
                  </a:lnTo>
                  <a:lnTo>
                    <a:pt x="219" y="7278"/>
                  </a:lnTo>
                  <a:lnTo>
                    <a:pt x="332" y="7186"/>
                  </a:lnTo>
                  <a:lnTo>
                    <a:pt x="464" y="7119"/>
                  </a:lnTo>
                  <a:lnTo>
                    <a:pt x="610" y="7073"/>
                  </a:lnTo>
                  <a:lnTo>
                    <a:pt x="2495" y="6695"/>
                  </a:lnTo>
                  <a:lnTo>
                    <a:pt x="2647" y="6230"/>
                  </a:lnTo>
                  <a:lnTo>
                    <a:pt x="2833" y="5786"/>
                  </a:lnTo>
                  <a:lnTo>
                    <a:pt x="3052" y="5361"/>
                  </a:lnTo>
                  <a:lnTo>
                    <a:pt x="1984" y="3762"/>
                  </a:lnTo>
                  <a:lnTo>
                    <a:pt x="1911" y="3623"/>
                  </a:lnTo>
                  <a:lnTo>
                    <a:pt x="1864" y="3483"/>
                  </a:lnTo>
                  <a:lnTo>
                    <a:pt x="1851" y="3337"/>
                  </a:lnTo>
                  <a:lnTo>
                    <a:pt x="1871" y="3191"/>
                  </a:lnTo>
                  <a:lnTo>
                    <a:pt x="1911" y="3052"/>
                  </a:lnTo>
                  <a:lnTo>
                    <a:pt x="1977" y="2919"/>
                  </a:lnTo>
                  <a:lnTo>
                    <a:pt x="2077" y="2807"/>
                  </a:lnTo>
                  <a:lnTo>
                    <a:pt x="2807" y="2077"/>
                  </a:lnTo>
                  <a:lnTo>
                    <a:pt x="2919" y="1977"/>
                  </a:lnTo>
                  <a:lnTo>
                    <a:pt x="3052" y="1911"/>
                  </a:lnTo>
                  <a:lnTo>
                    <a:pt x="3191" y="1871"/>
                  </a:lnTo>
                  <a:lnTo>
                    <a:pt x="3337" y="1851"/>
                  </a:lnTo>
                  <a:lnTo>
                    <a:pt x="3483" y="1864"/>
                  </a:lnTo>
                  <a:lnTo>
                    <a:pt x="3623" y="1911"/>
                  </a:lnTo>
                  <a:lnTo>
                    <a:pt x="3762" y="1984"/>
                  </a:lnTo>
                  <a:lnTo>
                    <a:pt x="5361" y="3052"/>
                  </a:lnTo>
                  <a:lnTo>
                    <a:pt x="5786" y="2833"/>
                  </a:lnTo>
                  <a:lnTo>
                    <a:pt x="6230" y="2647"/>
                  </a:lnTo>
                  <a:lnTo>
                    <a:pt x="6695" y="2495"/>
                  </a:lnTo>
                  <a:lnTo>
                    <a:pt x="7073" y="610"/>
                  </a:lnTo>
                  <a:lnTo>
                    <a:pt x="7119" y="464"/>
                  </a:lnTo>
                  <a:lnTo>
                    <a:pt x="7186" y="332"/>
                  </a:lnTo>
                  <a:lnTo>
                    <a:pt x="7278" y="219"/>
                  </a:lnTo>
                  <a:lnTo>
                    <a:pt x="7391" y="126"/>
                  </a:lnTo>
                  <a:lnTo>
                    <a:pt x="7524" y="60"/>
                  </a:lnTo>
                  <a:lnTo>
                    <a:pt x="7663" y="13"/>
                  </a:lnTo>
                  <a:lnTo>
                    <a:pt x="7816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3"/>
            <p:cNvSpPr>
              <a:spLocks/>
            </p:cNvSpPr>
            <p:nvPr/>
          </p:nvSpPr>
          <p:spPr bwMode="auto">
            <a:xfrm>
              <a:off x="21934488" y="-8883650"/>
              <a:ext cx="11607800" cy="11607800"/>
            </a:xfrm>
            <a:custGeom>
              <a:avLst/>
              <a:gdLst>
                <a:gd name="T0" fmla="*/ 4034 w 7312"/>
                <a:gd name="T1" fmla="*/ 20 h 7312"/>
                <a:gd name="T2" fmla="*/ 4744 w 7312"/>
                <a:gd name="T3" fmla="*/ 166 h 7312"/>
                <a:gd name="T4" fmla="*/ 5401 w 7312"/>
                <a:gd name="T5" fmla="*/ 444 h 7312"/>
                <a:gd name="T6" fmla="*/ 5985 w 7312"/>
                <a:gd name="T7" fmla="*/ 836 h 7312"/>
                <a:gd name="T8" fmla="*/ 6482 w 7312"/>
                <a:gd name="T9" fmla="*/ 1334 h 7312"/>
                <a:gd name="T10" fmla="*/ 6874 w 7312"/>
                <a:gd name="T11" fmla="*/ 1917 h 7312"/>
                <a:gd name="T12" fmla="*/ 7152 w 7312"/>
                <a:gd name="T13" fmla="*/ 2574 h 7312"/>
                <a:gd name="T14" fmla="*/ 7298 w 7312"/>
                <a:gd name="T15" fmla="*/ 3284 h 7312"/>
                <a:gd name="T16" fmla="*/ 7298 w 7312"/>
                <a:gd name="T17" fmla="*/ 4034 h 7312"/>
                <a:gd name="T18" fmla="*/ 7152 w 7312"/>
                <a:gd name="T19" fmla="*/ 4744 h 7312"/>
                <a:gd name="T20" fmla="*/ 6874 w 7312"/>
                <a:gd name="T21" fmla="*/ 5401 h 7312"/>
                <a:gd name="T22" fmla="*/ 6482 w 7312"/>
                <a:gd name="T23" fmla="*/ 5985 h 7312"/>
                <a:gd name="T24" fmla="*/ 5985 w 7312"/>
                <a:gd name="T25" fmla="*/ 6482 h 7312"/>
                <a:gd name="T26" fmla="*/ 5401 w 7312"/>
                <a:gd name="T27" fmla="*/ 6874 h 7312"/>
                <a:gd name="T28" fmla="*/ 4744 w 7312"/>
                <a:gd name="T29" fmla="*/ 7152 h 7312"/>
                <a:gd name="T30" fmla="*/ 4034 w 7312"/>
                <a:gd name="T31" fmla="*/ 7298 h 7312"/>
                <a:gd name="T32" fmla="*/ 3284 w 7312"/>
                <a:gd name="T33" fmla="*/ 7298 h 7312"/>
                <a:gd name="T34" fmla="*/ 2574 w 7312"/>
                <a:gd name="T35" fmla="*/ 7152 h 7312"/>
                <a:gd name="T36" fmla="*/ 1917 w 7312"/>
                <a:gd name="T37" fmla="*/ 6874 h 7312"/>
                <a:gd name="T38" fmla="*/ 1334 w 7312"/>
                <a:gd name="T39" fmla="*/ 6482 h 7312"/>
                <a:gd name="T40" fmla="*/ 836 w 7312"/>
                <a:gd name="T41" fmla="*/ 5985 h 7312"/>
                <a:gd name="T42" fmla="*/ 444 w 7312"/>
                <a:gd name="T43" fmla="*/ 5401 h 7312"/>
                <a:gd name="T44" fmla="*/ 166 w 7312"/>
                <a:gd name="T45" fmla="*/ 4744 h 7312"/>
                <a:gd name="T46" fmla="*/ 20 w 7312"/>
                <a:gd name="T47" fmla="*/ 4034 h 7312"/>
                <a:gd name="T48" fmla="*/ 20 w 7312"/>
                <a:gd name="T49" fmla="*/ 3284 h 7312"/>
                <a:gd name="T50" fmla="*/ 166 w 7312"/>
                <a:gd name="T51" fmla="*/ 2574 h 7312"/>
                <a:gd name="T52" fmla="*/ 444 w 7312"/>
                <a:gd name="T53" fmla="*/ 1917 h 7312"/>
                <a:gd name="T54" fmla="*/ 836 w 7312"/>
                <a:gd name="T55" fmla="*/ 1334 h 7312"/>
                <a:gd name="T56" fmla="*/ 1334 w 7312"/>
                <a:gd name="T57" fmla="*/ 836 h 7312"/>
                <a:gd name="T58" fmla="*/ 1917 w 7312"/>
                <a:gd name="T59" fmla="*/ 444 h 7312"/>
                <a:gd name="T60" fmla="*/ 2574 w 7312"/>
                <a:gd name="T61" fmla="*/ 166 h 7312"/>
                <a:gd name="T62" fmla="*/ 3284 w 7312"/>
                <a:gd name="T63" fmla="*/ 20 h 7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312" h="7312">
                  <a:moveTo>
                    <a:pt x="3656" y="0"/>
                  </a:moveTo>
                  <a:lnTo>
                    <a:pt x="4034" y="20"/>
                  </a:lnTo>
                  <a:lnTo>
                    <a:pt x="4392" y="80"/>
                  </a:lnTo>
                  <a:lnTo>
                    <a:pt x="4744" y="166"/>
                  </a:lnTo>
                  <a:lnTo>
                    <a:pt x="5082" y="292"/>
                  </a:lnTo>
                  <a:lnTo>
                    <a:pt x="5401" y="444"/>
                  </a:lnTo>
                  <a:lnTo>
                    <a:pt x="5706" y="630"/>
                  </a:lnTo>
                  <a:lnTo>
                    <a:pt x="5985" y="836"/>
                  </a:lnTo>
                  <a:lnTo>
                    <a:pt x="6243" y="1075"/>
                  </a:lnTo>
                  <a:lnTo>
                    <a:pt x="6482" y="1334"/>
                  </a:lnTo>
                  <a:lnTo>
                    <a:pt x="6688" y="1612"/>
                  </a:lnTo>
                  <a:lnTo>
                    <a:pt x="6874" y="1917"/>
                  </a:lnTo>
                  <a:lnTo>
                    <a:pt x="7026" y="2236"/>
                  </a:lnTo>
                  <a:lnTo>
                    <a:pt x="7152" y="2574"/>
                  </a:lnTo>
                  <a:lnTo>
                    <a:pt x="7239" y="2919"/>
                  </a:lnTo>
                  <a:lnTo>
                    <a:pt x="7298" y="3284"/>
                  </a:lnTo>
                  <a:lnTo>
                    <a:pt x="7312" y="3656"/>
                  </a:lnTo>
                  <a:lnTo>
                    <a:pt x="7298" y="4034"/>
                  </a:lnTo>
                  <a:lnTo>
                    <a:pt x="7239" y="4392"/>
                  </a:lnTo>
                  <a:lnTo>
                    <a:pt x="7152" y="4744"/>
                  </a:lnTo>
                  <a:lnTo>
                    <a:pt x="7026" y="5082"/>
                  </a:lnTo>
                  <a:lnTo>
                    <a:pt x="6874" y="5401"/>
                  </a:lnTo>
                  <a:lnTo>
                    <a:pt x="6688" y="5706"/>
                  </a:lnTo>
                  <a:lnTo>
                    <a:pt x="6482" y="5985"/>
                  </a:lnTo>
                  <a:lnTo>
                    <a:pt x="6243" y="6243"/>
                  </a:lnTo>
                  <a:lnTo>
                    <a:pt x="5985" y="6482"/>
                  </a:lnTo>
                  <a:lnTo>
                    <a:pt x="5706" y="6688"/>
                  </a:lnTo>
                  <a:lnTo>
                    <a:pt x="5401" y="6874"/>
                  </a:lnTo>
                  <a:lnTo>
                    <a:pt x="5082" y="7026"/>
                  </a:lnTo>
                  <a:lnTo>
                    <a:pt x="4744" y="7152"/>
                  </a:lnTo>
                  <a:lnTo>
                    <a:pt x="4392" y="7239"/>
                  </a:lnTo>
                  <a:lnTo>
                    <a:pt x="4034" y="7298"/>
                  </a:lnTo>
                  <a:lnTo>
                    <a:pt x="3656" y="7312"/>
                  </a:lnTo>
                  <a:lnTo>
                    <a:pt x="3284" y="7298"/>
                  </a:lnTo>
                  <a:lnTo>
                    <a:pt x="2919" y="7239"/>
                  </a:lnTo>
                  <a:lnTo>
                    <a:pt x="2574" y="7152"/>
                  </a:lnTo>
                  <a:lnTo>
                    <a:pt x="2236" y="7026"/>
                  </a:lnTo>
                  <a:lnTo>
                    <a:pt x="1917" y="6874"/>
                  </a:lnTo>
                  <a:lnTo>
                    <a:pt x="1612" y="6688"/>
                  </a:lnTo>
                  <a:lnTo>
                    <a:pt x="1334" y="6482"/>
                  </a:lnTo>
                  <a:lnTo>
                    <a:pt x="1075" y="6243"/>
                  </a:lnTo>
                  <a:lnTo>
                    <a:pt x="836" y="5985"/>
                  </a:lnTo>
                  <a:lnTo>
                    <a:pt x="630" y="5706"/>
                  </a:lnTo>
                  <a:lnTo>
                    <a:pt x="444" y="5401"/>
                  </a:lnTo>
                  <a:lnTo>
                    <a:pt x="292" y="5082"/>
                  </a:lnTo>
                  <a:lnTo>
                    <a:pt x="166" y="4744"/>
                  </a:lnTo>
                  <a:lnTo>
                    <a:pt x="80" y="4392"/>
                  </a:lnTo>
                  <a:lnTo>
                    <a:pt x="20" y="4034"/>
                  </a:lnTo>
                  <a:lnTo>
                    <a:pt x="0" y="3656"/>
                  </a:lnTo>
                  <a:lnTo>
                    <a:pt x="20" y="3284"/>
                  </a:lnTo>
                  <a:lnTo>
                    <a:pt x="80" y="2919"/>
                  </a:lnTo>
                  <a:lnTo>
                    <a:pt x="166" y="2574"/>
                  </a:lnTo>
                  <a:lnTo>
                    <a:pt x="292" y="2236"/>
                  </a:lnTo>
                  <a:lnTo>
                    <a:pt x="444" y="1917"/>
                  </a:lnTo>
                  <a:lnTo>
                    <a:pt x="630" y="1612"/>
                  </a:lnTo>
                  <a:lnTo>
                    <a:pt x="836" y="1334"/>
                  </a:lnTo>
                  <a:lnTo>
                    <a:pt x="1075" y="1075"/>
                  </a:lnTo>
                  <a:lnTo>
                    <a:pt x="1334" y="836"/>
                  </a:lnTo>
                  <a:lnTo>
                    <a:pt x="1612" y="630"/>
                  </a:lnTo>
                  <a:lnTo>
                    <a:pt x="1917" y="444"/>
                  </a:lnTo>
                  <a:lnTo>
                    <a:pt x="2236" y="292"/>
                  </a:lnTo>
                  <a:lnTo>
                    <a:pt x="2574" y="166"/>
                  </a:lnTo>
                  <a:lnTo>
                    <a:pt x="2919" y="80"/>
                  </a:lnTo>
                  <a:lnTo>
                    <a:pt x="3284" y="20"/>
                  </a:lnTo>
                  <a:lnTo>
                    <a:pt x="3656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24"/>
            <p:cNvSpPr>
              <a:spLocks/>
            </p:cNvSpPr>
            <p:nvPr/>
          </p:nvSpPr>
          <p:spPr bwMode="auto">
            <a:xfrm>
              <a:off x="24852313" y="-5965825"/>
              <a:ext cx="5772150" cy="5772150"/>
            </a:xfrm>
            <a:custGeom>
              <a:avLst/>
              <a:gdLst>
                <a:gd name="T0" fmla="*/ 1818 w 3636"/>
                <a:gd name="T1" fmla="*/ 0 h 3636"/>
                <a:gd name="T2" fmla="*/ 2090 w 3636"/>
                <a:gd name="T3" fmla="*/ 20 h 3636"/>
                <a:gd name="T4" fmla="*/ 2349 w 3636"/>
                <a:gd name="T5" fmla="*/ 79 h 3636"/>
                <a:gd name="T6" fmla="*/ 2587 w 3636"/>
                <a:gd name="T7" fmla="*/ 172 h 3636"/>
                <a:gd name="T8" fmla="*/ 2813 w 3636"/>
                <a:gd name="T9" fmla="*/ 298 h 3636"/>
                <a:gd name="T10" fmla="*/ 3012 w 3636"/>
                <a:gd name="T11" fmla="*/ 451 h 3636"/>
                <a:gd name="T12" fmla="*/ 3191 w 3636"/>
                <a:gd name="T13" fmla="*/ 630 h 3636"/>
                <a:gd name="T14" fmla="*/ 3344 w 3636"/>
                <a:gd name="T15" fmla="*/ 829 h 3636"/>
                <a:gd name="T16" fmla="*/ 3470 w 3636"/>
                <a:gd name="T17" fmla="*/ 1055 h 3636"/>
                <a:gd name="T18" fmla="*/ 3563 w 3636"/>
                <a:gd name="T19" fmla="*/ 1294 h 3636"/>
                <a:gd name="T20" fmla="*/ 3616 w 3636"/>
                <a:gd name="T21" fmla="*/ 1552 h 3636"/>
                <a:gd name="T22" fmla="*/ 3636 w 3636"/>
                <a:gd name="T23" fmla="*/ 1818 h 3636"/>
                <a:gd name="T24" fmla="*/ 3616 w 3636"/>
                <a:gd name="T25" fmla="*/ 2090 h 3636"/>
                <a:gd name="T26" fmla="*/ 3563 w 3636"/>
                <a:gd name="T27" fmla="*/ 2349 h 3636"/>
                <a:gd name="T28" fmla="*/ 3470 w 3636"/>
                <a:gd name="T29" fmla="*/ 2587 h 3636"/>
                <a:gd name="T30" fmla="*/ 3344 w 3636"/>
                <a:gd name="T31" fmla="*/ 2813 h 3636"/>
                <a:gd name="T32" fmla="*/ 3191 w 3636"/>
                <a:gd name="T33" fmla="*/ 3012 h 3636"/>
                <a:gd name="T34" fmla="*/ 3012 w 3636"/>
                <a:gd name="T35" fmla="*/ 3191 h 3636"/>
                <a:gd name="T36" fmla="*/ 2813 w 3636"/>
                <a:gd name="T37" fmla="*/ 3344 h 3636"/>
                <a:gd name="T38" fmla="*/ 2587 w 3636"/>
                <a:gd name="T39" fmla="*/ 3470 h 3636"/>
                <a:gd name="T40" fmla="*/ 2349 w 3636"/>
                <a:gd name="T41" fmla="*/ 3563 h 3636"/>
                <a:gd name="T42" fmla="*/ 2090 w 3636"/>
                <a:gd name="T43" fmla="*/ 3616 h 3636"/>
                <a:gd name="T44" fmla="*/ 1818 w 3636"/>
                <a:gd name="T45" fmla="*/ 3636 h 3636"/>
                <a:gd name="T46" fmla="*/ 1552 w 3636"/>
                <a:gd name="T47" fmla="*/ 3616 h 3636"/>
                <a:gd name="T48" fmla="*/ 1294 w 3636"/>
                <a:gd name="T49" fmla="*/ 3563 h 3636"/>
                <a:gd name="T50" fmla="*/ 1055 w 3636"/>
                <a:gd name="T51" fmla="*/ 3470 h 3636"/>
                <a:gd name="T52" fmla="*/ 829 w 3636"/>
                <a:gd name="T53" fmla="*/ 3344 h 3636"/>
                <a:gd name="T54" fmla="*/ 630 w 3636"/>
                <a:gd name="T55" fmla="*/ 3191 h 3636"/>
                <a:gd name="T56" fmla="*/ 451 w 3636"/>
                <a:gd name="T57" fmla="*/ 3012 h 3636"/>
                <a:gd name="T58" fmla="*/ 298 w 3636"/>
                <a:gd name="T59" fmla="*/ 2813 h 3636"/>
                <a:gd name="T60" fmla="*/ 172 w 3636"/>
                <a:gd name="T61" fmla="*/ 2587 h 3636"/>
                <a:gd name="T62" fmla="*/ 79 w 3636"/>
                <a:gd name="T63" fmla="*/ 2349 h 3636"/>
                <a:gd name="T64" fmla="*/ 20 w 3636"/>
                <a:gd name="T65" fmla="*/ 2090 h 3636"/>
                <a:gd name="T66" fmla="*/ 0 w 3636"/>
                <a:gd name="T67" fmla="*/ 1818 h 3636"/>
                <a:gd name="T68" fmla="*/ 20 w 3636"/>
                <a:gd name="T69" fmla="*/ 1552 h 3636"/>
                <a:gd name="T70" fmla="*/ 79 w 3636"/>
                <a:gd name="T71" fmla="*/ 1294 h 3636"/>
                <a:gd name="T72" fmla="*/ 172 w 3636"/>
                <a:gd name="T73" fmla="*/ 1055 h 3636"/>
                <a:gd name="T74" fmla="*/ 298 w 3636"/>
                <a:gd name="T75" fmla="*/ 829 h 3636"/>
                <a:gd name="T76" fmla="*/ 451 w 3636"/>
                <a:gd name="T77" fmla="*/ 630 h 3636"/>
                <a:gd name="T78" fmla="*/ 630 w 3636"/>
                <a:gd name="T79" fmla="*/ 451 h 3636"/>
                <a:gd name="T80" fmla="*/ 829 w 3636"/>
                <a:gd name="T81" fmla="*/ 298 h 3636"/>
                <a:gd name="T82" fmla="*/ 1055 w 3636"/>
                <a:gd name="T83" fmla="*/ 172 h 3636"/>
                <a:gd name="T84" fmla="*/ 1294 w 3636"/>
                <a:gd name="T85" fmla="*/ 79 h 3636"/>
                <a:gd name="T86" fmla="*/ 1552 w 3636"/>
                <a:gd name="T87" fmla="*/ 20 h 3636"/>
                <a:gd name="T88" fmla="*/ 1818 w 3636"/>
                <a:gd name="T89" fmla="*/ 0 h 3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636" h="3636">
                  <a:moveTo>
                    <a:pt x="1818" y="0"/>
                  </a:moveTo>
                  <a:lnTo>
                    <a:pt x="2090" y="20"/>
                  </a:lnTo>
                  <a:lnTo>
                    <a:pt x="2349" y="79"/>
                  </a:lnTo>
                  <a:lnTo>
                    <a:pt x="2587" y="172"/>
                  </a:lnTo>
                  <a:lnTo>
                    <a:pt x="2813" y="298"/>
                  </a:lnTo>
                  <a:lnTo>
                    <a:pt x="3012" y="451"/>
                  </a:lnTo>
                  <a:lnTo>
                    <a:pt x="3191" y="630"/>
                  </a:lnTo>
                  <a:lnTo>
                    <a:pt x="3344" y="829"/>
                  </a:lnTo>
                  <a:lnTo>
                    <a:pt x="3470" y="1055"/>
                  </a:lnTo>
                  <a:lnTo>
                    <a:pt x="3563" y="1294"/>
                  </a:lnTo>
                  <a:lnTo>
                    <a:pt x="3616" y="1552"/>
                  </a:lnTo>
                  <a:lnTo>
                    <a:pt x="3636" y="1818"/>
                  </a:lnTo>
                  <a:lnTo>
                    <a:pt x="3616" y="2090"/>
                  </a:lnTo>
                  <a:lnTo>
                    <a:pt x="3563" y="2349"/>
                  </a:lnTo>
                  <a:lnTo>
                    <a:pt x="3470" y="2587"/>
                  </a:lnTo>
                  <a:lnTo>
                    <a:pt x="3344" y="2813"/>
                  </a:lnTo>
                  <a:lnTo>
                    <a:pt x="3191" y="3012"/>
                  </a:lnTo>
                  <a:lnTo>
                    <a:pt x="3012" y="3191"/>
                  </a:lnTo>
                  <a:lnTo>
                    <a:pt x="2813" y="3344"/>
                  </a:lnTo>
                  <a:lnTo>
                    <a:pt x="2587" y="3470"/>
                  </a:lnTo>
                  <a:lnTo>
                    <a:pt x="2349" y="3563"/>
                  </a:lnTo>
                  <a:lnTo>
                    <a:pt x="2090" y="3616"/>
                  </a:lnTo>
                  <a:lnTo>
                    <a:pt x="1818" y="3636"/>
                  </a:lnTo>
                  <a:lnTo>
                    <a:pt x="1552" y="3616"/>
                  </a:lnTo>
                  <a:lnTo>
                    <a:pt x="1294" y="3563"/>
                  </a:lnTo>
                  <a:lnTo>
                    <a:pt x="1055" y="3470"/>
                  </a:lnTo>
                  <a:lnTo>
                    <a:pt x="829" y="3344"/>
                  </a:lnTo>
                  <a:lnTo>
                    <a:pt x="630" y="3191"/>
                  </a:lnTo>
                  <a:lnTo>
                    <a:pt x="451" y="3012"/>
                  </a:lnTo>
                  <a:lnTo>
                    <a:pt x="298" y="2813"/>
                  </a:lnTo>
                  <a:lnTo>
                    <a:pt x="172" y="2587"/>
                  </a:lnTo>
                  <a:lnTo>
                    <a:pt x="79" y="2349"/>
                  </a:lnTo>
                  <a:lnTo>
                    <a:pt x="20" y="2090"/>
                  </a:lnTo>
                  <a:lnTo>
                    <a:pt x="0" y="1818"/>
                  </a:lnTo>
                  <a:lnTo>
                    <a:pt x="20" y="1552"/>
                  </a:lnTo>
                  <a:lnTo>
                    <a:pt x="79" y="1294"/>
                  </a:lnTo>
                  <a:lnTo>
                    <a:pt x="172" y="1055"/>
                  </a:lnTo>
                  <a:lnTo>
                    <a:pt x="298" y="829"/>
                  </a:lnTo>
                  <a:lnTo>
                    <a:pt x="451" y="630"/>
                  </a:lnTo>
                  <a:lnTo>
                    <a:pt x="630" y="451"/>
                  </a:lnTo>
                  <a:lnTo>
                    <a:pt x="829" y="298"/>
                  </a:lnTo>
                  <a:lnTo>
                    <a:pt x="1055" y="172"/>
                  </a:lnTo>
                  <a:lnTo>
                    <a:pt x="1294" y="79"/>
                  </a:lnTo>
                  <a:lnTo>
                    <a:pt x="1552" y="20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25"/>
            <p:cNvSpPr>
              <a:spLocks/>
            </p:cNvSpPr>
            <p:nvPr/>
          </p:nvSpPr>
          <p:spPr bwMode="auto">
            <a:xfrm>
              <a:off x="24787424" y="-5829305"/>
              <a:ext cx="4022731" cy="5508624"/>
            </a:xfrm>
            <a:custGeom>
              <a:avLst/>
              <a:gdLst>
                <a:gd name="T0" fmla="*/ 1267 w 2534"/>
                <a:gd name="T1" fmla="*/ 0 h 3470"/>
                <a:gd name="T2" fmla="*/ 1506 w 2534"/>
                <a:gd name="T3" fmla="*/ 100 h 3470"/>
                <a:gd name="T4" fmla="*/ 1725 w 2534"/>
                <a:gd name="T5" fmla="*/ 219 h 3470"/>
                <a:gd name="T6" fmla="*/ 1924 w 2534"/>
                <a:gd name="T7" fmla="*/ 372 h 3470"/>
                <a:gd name="T8" fmla="*/ 2096 w 2534"/>
                <a:gd name="T9" fmla="*/ 551 h 3470"/>
                <a:gd name="T10" fmla="*/ 2249 w 2534"/>
                <a:gd name="T11" fmla="*/ 756 h 3470"/>
                <a:gd name="T12" fmla="*/ 2368 w 2534"/>
                <a:gd name="T13" fmla="*/ 975 h 3470"/>
                <a:gd name="T14" fmla="*/ 2461 w 2534"/>
                <a:gd name="T15" fmla="*/ 1214 h 3470"/>
                <a:gd name="T16" fmla="*/ 2514 w 2534"/>
                <a:gd name="T17" fmla="*/ 1466 h 3470"/>
                <a:gd name="T18" fmla="*/ 2534 w 2534"/>
                <a:gd name="T19" fmla="*/ 1732 h 3470"/>
                <a:gd name="T20" fmla="*/ 2514 w 2534"/>
                <a:gd name="T21" fmla="*/ 1997 h 3470"/>
                <a:gd name="T22" fmla="*/ 2461 w 2534"/>
                <a:gd name="T23" fmla="*/ 2256 h 3470"/>
                <a:gd name="T24" fmla="*/ 2368 w 2534"/>
                <a:gd name="T25" fmla="*/ 2495 h 3470"/>
                <a:gd name="T26" fmla="*/ 2249 w 2534"/>
                <a:gd name="T27" fmla="*/ 2714 h 3470"/>
                <a:gd name="T28" fmla="*/ 2096 w 2534"/>
                <a:gd name="T29" fmla="*/ 2913 h 3470"/>
                <a:gd name="T30" fmla="*/ 1924 w 2534"/>
                <a:gd name="T31" fmla="*/ 3092 h 3470"/>
                <a:gd name="T32" fmla="*/ 1725 w 2534"/>
                <a:gd name="T33" fmla="*/ 3244 h 3470"/>
                <a:gd name="T34" fmla="*/ 1506 w 2534"/>
                <a:gd name="T35" fmla="*/ 3371 h 3470"/>
                <a:gd name="T36" fmla="*/ 1267 w 2534"/>
                <a:gd name="T37" fmla="*/ 3470 h 3470"/>
                <a:gd name="T38" fmla="*/ 1035 w 2534"/>
                <a:gd name="T39" fmla="*/ 3371 h 3470"/>
                <a:gd name="T40" fmla="*/ 816 w 2534"/>
                <a:gd name="T41" fmla="*/ 3244 h 3470"/>
                <a:gd name="T42" fmla="*/ 617 w 2534"/>
                <a:gd name="T43" fmla="*/ 3092 h 3470"/>
                <a:gd name="T44" fmla="*/ 438 w 2534"/>
                <a:gd name="T45" fmla="*/ 2913 h 3470"/>
                <a:gd name="T46" fmla="*/ 292 w 2534"/>
                <a:gd name="T47" fmla="*/ 2714 h 3470"/>
                <a:gd name="T48" fmla="*/ 166 w 2534"/>
                <a:gd name="T49" fmla="*/ 2495 h 3470"/>
                <a:gd name="T50" fmla="*/ 79 w 2534"/>
                <a:gd name="T51" fmla="*/ 2256 h 3470"/>
                <a:gd name="T52" fmla="*/ 20 w 2534"/>
                <a:gd name="T53" fmla="*/ 1997 h 3470"/>
                <a:gd name="T54" fmla="*/ 0 w 2534"/>
                <a:gd name="T55" fmla="*/ 1732 h 3470"/>
                <a:gd name="T56" fmla="*/ 20 w 2534"/>
                <a:gd name="T57" fmla="*/ 1466 h 3470"/>
                <a:gd name="T58" fmla="*/ 79 w 2534"/>
                <a:gd name="T59" fmla="*/ 1214 h 3470"/>
                <a:gd name="T60" fmla="*/ 166 w 2534"/>
                <a:gd name="T61" fmla="*/ 975 h 3470"/>
                <a:gd name="T62" fmla="*/ 292 w 2534"/>
                <a:gd name="T63" fmla="*/ 756 h 3470"/>
                <a:gd name="T64" fmla="*/ 438 w 2534"/>
                <a:gd name="T65" fmla="*/ 551 h 3470"/>
                <a:gd name="T66" fmla="*/ 617 w 2534"/>
                <a:gd name="T67" fmla="*/ 372 h 3470"/>
                <a:gd name="T68" fmla="*/ 816 w 2534"/>
                <a:gd name="T69" fmla="*/ 219 h 3470"/>
                <a:gd name="T70" fmla="*/ 1035 w 2534"/>
                <a:gd name="T71" fmla="*/ 100 h 3470"/>
                <a:gd name="T72" fmla="*/ 1267 w 2534"/>
                <a:gd name="T73" fmla="*/ 0 h 3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34" h="3470">
                  <a:moveTo>
                    <a:pt x="1267" y="0"/>
                  </a:moveTo>
                  <a:lnTo>
                    <a:pt x="1506" y="100"/>
                  </a:lnTo>
                  <a:lnTo>
                    <a:pt x="1725" y="219"/>
                  </a:lnTo>
                  <a:lnTo>
                    <a:pt x="1924" y="372"/>
                  </a:lnTo>
                  <a:lnTo>
                    <a:pt x="2096" y="551"/>
                  </a:lnTo>
                  <a:lnTo>
                    <a:pt x="2249" y="756"/>
                  </a:lnTo>
                  <a:lnTo>
                    <a:pt x="2368" y="975"/>
                  </a:lnTo>
                  <a:lnTo>
                    <a:pt x="2461" y="1214"/>
                  </a:lnTo>
                  <a:lnTo>
                    <a:pt x="2514" y="1466"/>
                  </a:lnTo>
                  <a:lnTo>
                    <a:pt x="2534" y="1732"/>
                  </a:lnTo>
                  <a:lnTo>
                    <a:pt x="2514" y="1997"/>
                  </a:lnTo>
                  <a:lnTo>
                    <a:pt x="2461" y="2256"/>
                  </a:lnTo>
                  <a:lnTo>
                    <a:pt x="2368" y="2495"/>
                  </a:lnTo>
                  <a:lnTo>
                    <a:pt x="2249" y="2714"/>
                  </a:lnTo>
                  <a:lnTo>
                    <a:pt x="2096" y="2913"/>
                  </a:lnTo>
                  <a:lnTo>
                    <a:pt x="1924" y="3092"/>
                  </a:lnTo>
                  <a:lnTo>
                    <a:pt x="1725" y="3244"/>
                  </a:lnTo>
                  <a:lnTo>
                    <a:pt x="1506" y="3371"/>
                  </a:lnTo>
                  <a:lnTo>
                    <a:pt x="1267" y="3470"/>
                  </a:lnTo>
                  <a:lnTo>
                    <a:pt x="1035" y="3371"/>
                  </a:lnTo>
                  <a:lnTo>
                    <a:pt x="816" y="3244"/>
                  </a:lnTo>
                  <a:lnTo>
                    <a:pt x="617" y="3092"/>
                  </a:lnTo>
                  <a:lnTo>
                    <a:pt x="438" y="2913"/>
                  </a:lnTo>
                  <a:lnTo>
                    <a:pt x="292" y="2714"/>
                  </a:lnTo>
                  <a:lnTo>
                    <a:pt x="166" y="2495"/>
                  </a:lnTo>
                  <a:lnTo>
                    <a:pt x="79" y="2256"/>
                  </a:lnTo>
                  <a:lnTo>
                    <a:pt x="20" y="1997"/>
                  </a:lnTo>
                  <a:lnTo>
                    <a:pt x="0" y="1732"/>
                  </a:lnTo>
                  <a:lnTo>
                    <a:pt x="20" y="1466"/>
                  </a:lnTo>
                  <a:lnTo>
                    <a:pt x="79" y="1214"/>
                  </a:lnTo>
                  <a:lnTo>
                    <a:pt x="166" y="975"/>
                  </a:lnTo>
                  <a:lnTo>
                    <a:pt x="292" y="756"/>
                  </a:lnTo>
                  <a:lnTo>
                    <a:pt x="438" y="551"/>
                  </a:lnTo>
                  <a:lnTo>
                    <a:pt x="617" y="372"/>
                  </a:lnTo>
                  <a:lnTo>
                    <a:pt x="816" y="219"/>
                  </a:lnTo>
                  <a:lnTo>
                    <a:pt x="1035" y="100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26"/>
            <p:cNvSpPr>
              <a:spLocks/>
            </p:cNvSpPr>
            <p:nvPr/>
          </p:nvSpPr>
          <p:spPr bwMode="auto">
            <a:xfrm>
              <a:off x="31888113" y="1069975"/>
              <a:ext cx="17389475" cy="17389475"/>
            </a:xfrm>
            <a:custGeom>
              <a:avLst/>
              <a:gdLst>
                <a:gd name="T0" fmla="*/ 5931 w 10954"/>
                <a:gd name="T1" fmla="*/ 20 h 10954"/>
                <a:gd name="T2" fmla="*/ 6210 w 10954"/>
                <a:gd name="T3" fmla="*/ 199 h 10954"/>
                <a:gd name="T4" fmla="*/ 6555 w 10954"/>
                <a:gd name="T5" fmla="*/ 1645 h 10954"/>
                <a:gd name="T6" fmla="*/ 7431 w 10954"/>
                <a:gd name="T7" fmla="*/ 2010 h 10954"/>
                <a:gd name="T8" fmla="*/ 8698 w 10954"/>
                <a:gd name="T9" fmla="*/ 1227 h 10954"/>
                <a:gd name="T10" fmla="*/ 9023 w 10954"/>
                <a:gd name="T11" fmla="*/ 1300 h 10954"/>
                <a:gd name="T12" fmla="*/ 9660 w 10954"/>
                <a:gd name="T13" fmla="*/ 1937 h 10954"/>
                <a:gd name="T14" fmla="*/ 9733 w 10954"/>
                <a:gd name="T15" fmla="*/ 2262 h 10954"/>
                <a:gd name="T16" fmla="*/ 8950 w 10954"/>
                <a:gd name="T17" fmla="*/ 3530 h 10954"/>
                <a:gd name="T18" fmla="*/ 9315 w 10954"/>
                <a:gd name="T19" fmla="*/ 4405 h 10954"/>
                <a:gd name="T20" fmla="*/ 10762 w 10954"/>
                <a:gd name="T21" fmla="*/ 4750 h 10954"/>
                <a:gd name="T22" fmla="*/ 10941 w 10954"/>
                <a:gd name="T23" fmla="*/ 5029 h 10954"/>
                <a:gd name="T24" fmla="*/ 10941 w 10954"/>
                <a:gd name="T25" fmla="*/ 5931 h 10954"/>
                <a:gd name="T26" fmla="*/ 10762 w 10954"/>
                <a:gd name="T27" fmla="*/ 6210 h 10954"/>
                <a:gd name="T28" fmla="*/ 9315 w 10954"/>
                <a:gd name="T29" fmla="*/ 6555 h 10954"/>
                <a:gd name="T30" fmla="*/ 8950 w 10954"/>
                <a:gd name="T31" fmla="*/ 7431 h 10954"/>
                <a:gd name="T32" fmla="*/ 9733 w 10954"/>
                <a:gd name="T33" fmla="*/ 8698 h 10954"/>
                <a:gd name="T34" fmla="*/ 9660 w 10954"/>
                <a:gd name="T35" fmla="*/ 9023 h 10954"/>
                <a:gd name="T36" fmla="*/ 9023 w 10954"/>
                <a:gd name="T37" fmla="*/ 9660 h 10954"/>
                <a:gd name="T38" fmla="*/ 8698 w 10954"/>
                <a:gd name="T39" fmla="*/ 9733 h 10954"/>
                <a:gd name="T40" fmla="*/ 7431 w 10954"/>
                <a:gd name="T41" fmla="*/ 8950 h 10954"/>
                <a:gd name="T42" fmla="*/ 6555 w 10954"/>
                <a:gd name="T43" fmla="*/ 9315 h 10954"/>
                <a:gd name="T44" fmla="*/ 6210 w 10954"/>
                <a:gd name="T45" fmla="*/ 10762 h 10954"/>
                <a:gd name="T46" fmla="*/ 5931 w 10954"/>
                <a:gd name="T47" fmla="*/ 10941 h 10954"/>
                <a:gd name="T48" fmla="*/ 5029 w 10954"/>
                <a:gd name="T49" fmla="*/ 10941 h 10954"/>
                <a:gd name="T50" fmla="*/ 4750 w 10954"/>
                <a:gd name="T51" fmla="*/ 10762 h 10954"/>
                <a:gd name="T52" fmla="*/ 4405 w 10954"/>
                <a:gd name="T53" fmla="*/ 9315 h 10954"/>
                <a:gd name="T54" fmla="*/ 3530 w 10954"/>
                <a:gd name="T55" fmla="*/ 8950 h 10954"/>
                <a:gd name="T56" fmla="*/ 2262 w 10954"/>
                <a:gd name="T57" fmla="*/ 9733 h 10954"/>
                <a:gd name="T58" fmla="*/ 1937 w 10954"/>
                <a:gd name="T59" fmla="*/ 9660 h 10954"/>
                <a:gd name="T60" fmla="*/ 1300 w 10954"/>
                <a:gd name="T61" fmla="*/ 9023 h 10954"/>
                <a:gd name="T62" fmla="*/ 1227 w 10954"/>
                <a:gd name="T63" fmla="*/ 8698 h 10954"/>
                <a:gd name="T64" fmla="*/ 2010 w 10954"/>
                <a:gd name="T65" fmla="*/ 7431 h 10954"/>
                <a:gd name="T66" fmla="*/ 1645 w 10954"/>
                <a:gd name="T67" fmla="*/ 6555 h 10954"/>
                <a:gd name="T68" fmla="*/ 199 w 10954"/>
                <a:gd name="T69" fmla="*/ 6210 h 10954"/>
                <a:gd name="T70" fmla="*/ 20 w 10954"/>
                <a:gd name="T71" fmla="*/ 5931 h 10954"/>
                <a:gd name="T72" fmla="*/ 20 w 10954"/>
                <a:gd name="T73" fmla="*/ 5029 h 10954"/>
                <a:gd name="T74" fmla="*/ 199 w 10954"/>
                <a:gd name="T75" fmla="*/ 4750 h 10954"/>
                <a:gd name="T76" fmla="*/ 1645 w 10954"/>
                <a:gd name="T77" fmla="*/ 4405 h 10954"/>
                <a:gd name="T78" fmla="*/ 2010 w 10954"/>
                <a:gd name="T79" fmla="*/ 3530 h 10954"/>
                <a:gd name="T80" fmla="*/ 1227 w 10954"/>
                <a:gd name="T81" fmla="*/ 2262 h 10954"/>
                <a:gd name="T82" fmla="*/ 1300 w 10954"/>
                <a:gd name="T83" fmla="*/ 1937 h 10954"/>
                <a:gd name="T84" fmla="*/ 1937 w 10954"/>
                <a:gd name="T85" fmla="*/ 1300 h 10954"/>
                <a:gd name="T86" fmla="*/ 2262 w 10954"/>
                <a:gd name="T87" fmla="*/ 1227 h 10954"/>
                <a:gd name="T88" fmla="*/ 3530 w 10954"/>
                <a:gd name="T89" fmla="*/ 2010 h 10954"/>
                <a:gd name="T90" fmla="*/ 4405 w 10954"/>
                <a:gd name="T91" fmla="*/ 1645 h 10954"/>
                <a:gd name="T92" fmla="*/ 4750 w 10954"/>
                <a:gd name="T93" fmla="*/ 199 h 10954"/>
                <a:gd name="T94" fmla="*/ 5029 w 10954"/>
                <a:gd name="T95" fmla="*/ 20 h 10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54" h="10954">
                  <a:moveTo>
                    <a:pt x="5142" y="0"/>
                  </a:moveTo>
                  <a:lnTo>
                    <a:pt x="5819" y="0"/>
                  </a:lnTo>
                  <a:lnTo>
                    <a:pt x="5931" y="20"/>
                  </a:lnTo>
                  <a:lnTo>
                    <a:pt x="6038" y="60"/>
                  </a:lnTo>
                  <a:lnTo>
                    <a:pt x="6137" y="119"/>
                  </a:lnTo>
                  <a:lnTo>
                    <a:pt x="6210" y="199"/>
                  </a:lnTo>
                  <a:lnTo>
                    <a:pt x="6270" y="298"/>
                  </a:lnTo>
                  <a:lnTo>
                    <a:pt x="6310" y="405"/>
                  </a:lnTo>
                  <a:lnTo>
                    <a:pt x="6555" y="1645"/>
                  </a:lnTo>
                  <a:lnTo>
                    <a:pt x="6860" y="1745"/>
                  </a:lnTo>
                  <a:lnTo>
                    <a:pt x="7152" y="1864"/>
                  </a:lnTo>
                  <a:lnTo>
                    <a:pt x="7431" y="2010"/>
                  </a:lnTo>
                  <a:lnTo>
                    <a:pt x="8486" y="1307"/>
                  </a:lnTo>
                  <a:lnTo>
                    <a:pt x="8585" y="1254"/>
                  </a:lnTo>
                  <a:lnTo>
                    <a:pt x="8698" y="1227"/>
                  </a:lnTo>
                  <a:lnTo>
                    <a:pt x="8811" y="1227"/>
                  </a:lnTo>
                  <a:lnTo>
                    <a:pt x="8917" y="1247"/>
                  </a:lnTo>
                  <a:lnTo>
                    <a:pt x="9023" y="1300"/>
                  </a:lnTo>
                  <a:lnTo>
                    <a:pt x="9110" y="1373"/>
                  </a:lnTo>
                  <a:lnTo>
                    <a:pt x="9587" y="1851"/>
                  </a:lnTo>
                  <a:lnTo>
                    <a:pt x="9660" y="1937"/>
                  </a:lnTo>
                  <a:lnTo>
                    <a:pt x="9713" y="2043"/>
                  </a:lnTo>
                  <a:lnTo>
                    <a:pt x="9733" y="2150"/>
                  </a:lnTo>
                  <a:lnTo>
                    <a:pt x="9733" y="2262"/>
                  </a:lnTo>
                  <a:lnTo>
                    <a:pt x="9707" y="2375"/>
                  </a:lnTo>
                  <a:lnTo>
                    <a:pt x="9654" y="2475"/>
                  </a:lnTo>
                  <a:lnTo>
                    <a:pt x="8950" y="3530"/>
                  </a:lnTo>
                  <a:lnTo>
                    <a:pt x="9096" y="3808"/>
                  </a:lnTo>
                  <a:lnTo>
                    <a:pt x="9216" y="4100"/>
                  </a:lnTo>
                  <a:lnTo>
                    <a:pt x="9315" y="4405"/>
                  </a:lnTo>
                  <a:lnTo>
                    <a:pt x="10556" y="4651"/>
                  </a:lnTo>
                  <a:lnTo>
                    <a:pt x="10662" y="4691"/>
                  </a:lnTo>
                  <a:lnTo>
                    <a:pt x="10762" y="4750"/>
                  </a:lnTo>
                  <a:lnTo>
                    <a:pt x="10841" y="4823"/>
                  </a:lnTo>
                  <a:lnTo>
                    <a:pt x="10901" y="4923"/>
                  </a:lnTo>
                  <a:lnTo>
                    <a:pt x="10941" y="5029"/>
                  </a:lnTo>
                  <a:lnTo>
                    <a:pt x="10954" y="5142"/>
                  </a:lnTo>
                  <a:lnTo>
                    <a:pt x="10954" y="5819"/>
                  </a:lnTo>
                  <a:lnTo>
                    <a:pt x="10941" y="5931"/>
                  </a:lnTo>
                  <a:lnTo>
                    <a:pt x="10901" y="6038"/>
                  </a:lnTo>
                  <a:lnTo>
                    <a:pt x="10841" y="6137"/>
                  </a:lnTo>
                  <a:lnTo>
                    <a:pt x="10762" y="6210"/>
                  </a:lnTo>
                  <a:lnTo>
                    <a:pt x="10662" y="6270"/>
                  </a:lnTo>
                  <a:lnTo>
                    <a:pt x="10556" y="6310"/>
                  </a:lnTo>
                  <a:lnTo>
                    <a:pt x="9315" y="6555"/>
                  </a:lnTo>
                  <a:lnTo>
                    <a:pt x="9216" y="6860"/>
                  </a:lnTo>
                  <a:lnTo>
                    <a:pt x="9096" y="7152"/>
                  </a:lnTo>
                  <a:lnTo>
                    <a:pt x="8950" y="7431"/>
                  </a:lnTo>
                  <a:lnTo>
                    <a:pt x="9654" y="8486"/>
                  </a:lnTo>
                  <a:lnTo>
                    <a:pt x="9707" y="8585"/>
                  </a:lnTo>
                  <a:lnTo>
                    <a:pt x="9733" y="8698"/>
                  </a:lnTo>
                  <a:lnTo>
                    <a:pt x="9733" y="8811"/>
                  </a:lnTo>
                  <a:lnTo>
                    <a:pt x="9713" y="8917"/>
                  </a:lnTo>
                  <a:lnTo>
                    <a:pt x="9660" y="9023"/>
                  </a:lnTo>
                  <a:lnTo>
                    <a:pt x="9587" y="9110"/>
                  </a:lnTo>
                  <a:lnTo>
                    <a:pt x="9110" y="9587"/>
                  </a:lnTo>
                  <a:lnTo>
                    <a:pt x="9023" y="9660"/>
                  </a:lnTo>
                  <a:lnTo>
                    <a:pt x="8917" y="9713"/>
                  </a:lnTo>
                  <a:lnTo>
                    <a:pt x="8811" y="9733"/>
                  </a:lnTo>
                  <a:lnTo>
                    <a:pt x="8698" y="9733"/>
                  </a:lnTo>
                  <a:lnTo>
                    <a:pt x="8585" y="9707"/>
                  </a:lnTo>
                  <a:lnTo>
                    <a:pt x="8486" y="9654"/>
                  </a:lnTo>
                  <a:lnTo>
                    <a:pt x="7431" y="8950"/>
                  </a:lnTo>
                  <a:lnTo>
                    <a:pt x="7152" y="9096"/>
                  </a:lnTo>
                  <a:lnTo>
                    <a:pt x="6860" y="9216"/>
                  </a:lnTo>
                  <a:lnTo>
                    <a:pt x="6555" y="9315"/>
                  </a:lnTo>
                  <a:lnTo>
                    <a:pt x="6310" y="10556"/>
                  </a:lnTo>
                  <a:lnTo>
                    <a:pt x="6270" y="10662"/>
                  </a:lnTo>
                  <a:lnTo>
                    <a:pt x="6210" y="10762"/>
                  </a:lnTo>
                  <a:lnTo>
                    <a:pt x="6137" y="10841"/>
                  </a:lnTo>
                  <a:lnTo>
                    <a:pt x="6038" y="10901"/>
                  </a:lnTo>
                  <a:lnTo>
                    <a:pt x="5931" y="10941"/>
                  </a:lnTo>
                  <a:lnTo>
                    <a:pt x="5819" y="10954"/>
                  </a:lnTo>
                  <a:lnTo>
                    <a:pt x="5142" y="10954"/>
                  </a:lnTo>
                  <a:lnTo>
                    <a:pt x="5029" y="10941"/>
                  </a:lnTo>
                  <a:lnTo>
                    <a:pt x="4923" y="10901"/>
                  </a:lnTo>
                  <a:lnTo>
                    <a:pt x="4823" y="10841"/>
                  </a:lnTo>
                  <a:lnTo>
                    <a:pt x="4750" y="10762"/>
                  </a:lnTo>
                  <a:lnTo>
                    <a:pt x="4691" y="10662"/>
                  </a:lnTo>
                  <a:lnTo>
                    <a:pt x="4651" y="10556"/>
                  </a:lnTo>
                  <a:lnTo>
                    <a:pt x="4405" y="9315"/>
                  </a:lnTo>
                  <a:lnTo>
                    <a:pt x="4100" y="9216"/>
                  </a:lnTo>
                  <a:lnTo>
                    <a:pt x="3808" y="9096"/>
                  </a:lnTo>
                  <a:lnTo>
                    <a:pt x="3530" y="8950"/>
                  </a:lnTo>
                  <a:lnTo>
                    <a:pt x="2475" y="9654"/>
                  </a:lnTo>
                  <a:lnTo>
                    <a:pt x="2375" y="9707"/>
                  </a:lnTo>
                  <a:lnTo>
                    <a:pt x="2262" y="9733"/>
                  </a:lnTo>
                  <a:lnTo>
                    <a:pt x="2150" y="9733"/>
                  </a:lnTo>
                  <a:lnTo>
                    <a:pt x="2043" y="9713"/>
                  </a:lnTo>
                  <a:lnTo>
                    <a:pt x="1937" y="9660"/>
                  </a:lnTo>
                  <a:lnTo>
                    <a:pt x="1851" y="9587"/>
                  </a:lnTo>
                  <a:lnTo>
                    <a:pt x="1373" y="9110"/>
                  </a:lnTo>
                  <a:lnTo>
                    <a:pt x="1300" y="9023"/>
                  </a:lnTo>
                  <a:lnTo>
                    <a:pt x="1247" y="8917"/>
                  </a:lnTo>
                  <a:lnTo>
                    <a:pt x="1227" y="8811"/>
                  </a:lnTo>
                  <a:lnTo>
                    <a:pt x="1227" y="8698"/>
                  </a:lnTo>
                  <a:lnTo>
                    <a:pt x="1254" y="8585"/>
                  </a:lnTo>
                  <a:lnTo>
                    <a:pt x="1307" y="8486"/>
                  </a:lnTo>
                  <a:lnTo>
                    <a:pt x="2010" y="7431"/>
                  </a:lnTo>
                  <a:lnTo>
                    <a:pt x="1864" y="7152"/>
                  </a:lnTo>
                  <a:lnTo>
                    <a:pt x="1745" y="6860"/>
                  </a:lnTo>
                  <a:lnTo>
                    <a:pt x="1645" y="6555"/>
                  </a:lnTo>
                  <a:lnTo>
                    <a:pt x="405" y="6310"/>
                  </a:lnTo>
                  <a:lnTo>
                    <a:pt x="298" y="6270"/>
                  </a:lnTo>
                  <a:lnTo>
                    <a:pt x="199" y="6210"/>
                  </a:lnTo>
                  <a:lnTo>
                    <a:pt x="119" y="6137"/>
                  </a:lnTo>
                  <a:lnTo>
                    <a:pt x="60" y="6038"/>
                  </a:lnTo>
                  <a:lnTo>
                    <a:pt x="20" y="5931"/>
                  </a:lnTo>
                  <a:lnTo>
                    <a:pt x="0" y="5819"/>
                  </a:lnTo>
                  <a:lnTo>
                    <a:pt x="0" y="5142"/>
                  </a:lnTo>
                  <a:lnTo>
                    <a:pt x="20" y="5029"/>
                  </a:lnTo>
                  <a:lnTo>
                    <a:pt x="60" y="4923"/>
                  </a:lnTo>
                  <a:lnTo>
                    <a:pt x="119" y="4823"/>
                  </a:lnTo>
                  <a:lnTo>
                    <a:pt x="199" y="4750"/>
                  </a:lnTo>
                  <a:lnTo>
                    <a:pt x="298" y="4691"/>
                  </a:lnTo>
                  <a:lnTo>
                    <a:pt x="405" y="4651"/>
                  </a:lnTo>
                  <a:lnTo>
                    <a:pt x="1645" y="4405"/>
                  </a:lnTo>
                  <a:lnTo>
                    <a:pt x="1745" y="4100"/>
                  </a:lnTo>
                  <a:lnTo>
                    <a:pt x="1864" y="3808"/>
                  </a:lnTo>
                  <a:lnTo>
                    <a:pt x="2010" y="3530"/>
                  </a:lnTo>
                  <a:lnTo>
                    <a:pt x="1307" y="2475"/>
                  </a:lnTo>
                  <a:lnTo>
                    <a:pt x="1254" y="2375"/>
                  </a:lnTo>
                  <a:lnTo>
                    <a:pt x="1227" y="2262"/>
                  </a:lnTo>
                  <a:lnTo>
                    <a:pt x="1227" y="2150"/>
                  </a:lnTo>
                  <a:lnTo>
                    <a:pt x="1247" y="2043"/>
                  </a:lnTo>
                  <a:lnTo>
                    <a:pt x="1300" y="1937"/>
                  </a:lnTo>
                  <a:lnTo>
                    <a:pt x="1373" y="1851"/>
                  </a:lnTo>
                  <a:lnTo>
                    <a:pt x="1851" y="1373"/>
                  </a:lnTo>
                  <a:lnTo>
                    <a:pt x="1937" y="1300"/>
                  </a:lnTo>
                  <a:lnTo>
                    <a:pt x="2043" y="1247"/>
                  </a:lnTo>
                  <a:lnTo>
                    <a:pt x="2150" y="1227"/>
                  </a:lnTo>
                  <a:lnTo>
                    <a:pt x="2262" y="1227"/>
                  </a:lnTo>
                  <a:lnTo>
                    <a:pt x="2375" y="1254"/>
                  </a:lnTo>
                  <a:lnTo>
                    <a:pt x="2475" y="1307"/>
                  </a:lnTo>
                  <a:lnTo>
                    <a:pt x="3530" y="2010"/>
                  </a:lnTo>
                  <a:lnTo>
                    <a:pt x="3808" y="1864"/>
                  </a:lnTo>
                  <a:lnTo>
                    <a:pt x="4100" y="1745"/>
                  </a:lnTo>
                  <a:lnTo>
                    <a:pt x="4405" y="1645"/>
                  </a:lnTo>
                  <a:lnTo>
                    <a:pt x="4651" y="405"/>
                  </a:lnTo>
                  <a:lnTo>
                    <a:pt x="4691" y="298"/>
                  </a:lnTo>
                  <a:lnTo>
                    <a:pt x="4750" y="199"/>
                  </a:lnTo>
                  <a:lnTo>
                    <a:pt x="4823" y="119"/>
                  </a:lnTo>
                  <a:lnTo>
                    <a:pt x="4923" y="60"/>
                  </a:lnTo>
                  <a:lnTo>
                    <a:pt x="5029" y="20"/>
                  </a:lnTo>
                  <a:lnTo>
                    <a:pt x="514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27"/>
            <p:cNvSpPr>
              <a:spLocks/>
            </p:cNvSpPr>
            <p:nvPr/>
          </p:nvSpPr>
          <p:spPr bwMode="auto">
            <a:xfrm>
              <a:off x="36248975" y="5430837"/>
              <a:ext cx="8688388" cy="8688388"/>
            </a:xfrm>
            <a:custGeom>
              <a:avLst/>
              <a:gdLst>
                <a:gd name="T0" fmla="*/ 2733 w 5473"/>
                <a:gd name="T1" fmla="*/ 0 h 5473"/>
                <a:gd name="T2" fmla="*/ 3052 w 5473"/>
                <a:gd name="T3" fmla="*/ 13 h 5473"/>
                <a:gd name="T4" fmla="*/ 3364 w 5473"/>
                <a:gd name="T5" fmla="*/ 66 h 5473"/>
                <a:gd name="T6" fmla="*/ 3655 w 5473"/>
                <a:gd name="T7" fmla="*/ 159 h 5473"/>
                <a:gd name="T8" fmla="*/ 3934 w 5473"/>
                <a:gd name="T9" fmla="*/ 272 h 5473"/>
                <a:gd name="T10" fmla="*/ 4200 w 5473"/>
                <a:gd name="T11" fmla="*/ 424 h 5473"/>
                <a:gd name="T12" fmla="*/ 4445 w 5473"/>
                <a:gd name="T13" fmla="*/ 597 h 5473"/>
                <a:gd name="T14" fmla="*/ 4671 w 5473"/>
                <a:gd name="T15" fmla="*/ 796 h 5473"/>
                <a:gd name="T16" fmla="*/ 4870 w 5473"/>
                <a:gd name="T17" fmla="*/ 1021 h 5473"/>
                <a:gd name="T18" fmla="*/ 5042 w 5473"/>
                <a:gd name="T19" fmla="*/ 1267 h 5473"/>
                <a:gd name="T20" fmla="*/ 5195 w 5473"/>
                <a:gd name="T21" fmla="*/ 1532 h 5473"/>
                <a:gd name="T22" fmla="*/ 5308 w 5473"/>
                <a:gd name="T23" fmla="*/ 1811 h 5473"/>
                <a:gd name="T24" fmla="*/ 5400 w 5473"/>
                <a:gd name="T25" fmla="*/ 2103 h 5473"/>
                <a:gd name="T26" fmla="*/ 5454 w 5473"/>
                <a:gd name="T27" fmla="*/ 2415 h 5473"/>
                <a:gd name="T28" fmla="*/ 5473 w 5473"/>
                <a:gd name="T29" fmla="*/ 2733 h 5473"/>
                <a:gd name="T30" fmla="*/ 5454 w 5473"/>
                <a:gd name="T31" fmla="*/ 3052 h 5473"/>
                <a:gd name="T32" fmla="*/ 5400 w 5473"/>
                <a:gd name="T33" fmla="*/ 3364 h 5473"/>
                <a:gd name="T34" fmla="*/ 5308 w 5473"/>
                <a:gd name="T35" fmla="*/ 3655 h 5473"/>
                <a:gd name="T36" fmla="*/ 5195 w 5473"/>
                <a:gd name="T37" fmla="*/ 3934 h 5473"/>
                <a:gd name="T38" fmla="*/ 5042 w 5473"/>
                <a:gd name="T39" fmla="*/ 4200 h 5473"/>
                <a:gd name="T40" fmla="*/ 4870 w 5473"/>
                <a:gd name="T41" fmla="*/ 4445 h 5473"/>
                <a:gd name="T42" fmla="*/ 4671 w 5473"/>
                <a:gd name="T43" fmla="*/ 4671 h 5473"/>
                <a:gd name="T44" fmla="*/ 4445 w 5473"/>
                <a:gd name="T45" fmla="*/ 4870 h 5473"/>
                <a:gd name="T46" fmla="*/ 4200 w 5473"/>
                <a:gd name="T47" fmla="*/ 5042 h 5473"/>
                <a:gd name="T48" fmla="*/ 3934 w 5473"/>
                <a:gd name="T49" fmla="*/ 5195 h 5473"/>
                <a:gd name="T50" fmla="*/ 3655 w 5473"/>
                <a:gd name="T51" fmla="*/ 5308 h 5473"/>
                <a:gd name="T52" fmla="*/ 3364 w 5473"/>
                <a:gd name="T53" fmla="*/ 5400 h 5473"/>
                <a:gd name="T54" fmla="*/ 3052 w 5473"/>
                <a:gd name="T55" fmla="*/ 5454 h 5473"/>
                <a:gd name="T56" fmla="*/ 2733 w 5473"/>
                <a:gd name="T57" fmla="*/ 5473 h 5473"/>
                <a:gd name="T58" fmla="*/ 2415 w 5473"/>
                <a:gd name="T59" fmla="*/ 5454 h 5473"/>
                <a:gd name="T60" fmla="*/ 2103 w 5473"/>
                <a:gd name="T61" fmla="*/ 5400 h 5473"/>
                <a:gd name="T62" fmla="*/ 1811 w 5473"/>
                <a:gd name="T63" fmla="*/ 5308 h 5473"/>
                <a:gd name="T64" fmla="*/ 1532 w 5473"/>
                <a:gd name="T65" fmla="*/ 5195 h 5473"/>
                <a:gd name="T66" fmla="*/ 1267 w 5473"/>
                <a:gd name="T67" fmla="*/ 5042 h 5473"/>
                <a:gd name="T68" fmla="*/ 1021 w 5473"/>
                <a:gd name="T69" fmla="*/ 4870 h 5473"/>
                <a:gd name="T70" fmla="*/ 796 w 5473"/>
                <a:gd name="T71" fmla="*/ 4671 h 5473"/>
                <a:gd name="T72" fmla="*/ 597 w 5473"/>
                <a:gd name="T73" fmla="*/ 4445 h 5473"/>
                <a:gd name="T74" fmla="*/ 424 w 5473"/>
                <a:gd name="T75" fmla="*/ 4200 h 5473"/>
                <a:gd name="T76" fmla="*/ 272 w 5473"/>
                <a:gd name="T77" fmla="*/ 3934 h 5473"/>
                <a:gd name="T78" fmla="*/ 159 w 5473"/>
                <a:gd name="T79" fmla="*/ 3655 h 5473"/>
                <a:gd name="T80" fmla="*/ 66 w 5473"/>
                <a:gd name="T81" fmla="*/ 3364 h 5473"/>
                <a:gd name="T82" fmla="*/ 13 w 5473"/>
                <a:gd name="T83" fmla="*/ 3052 h 5473"/>
                <a:gd name="T84" fmla="*/ 0 w 5473"/>
                <a:gd name="T85" fmla="*/ 2733 h 5473"/>
                <a:gd name="T86" fmla="*/ 13 w 5473"/>
                <a:gd name="T87" fmla="*/ 2415 h 5473"/>
                <a:gd name="T88" fmla="*/ 66 w 5473"/>
                <a:gd name="T89" fmla="*/ 2103 h 5473"/>
                <a:gd name="T90" fmla="*/ 159 w 5473"/>
                <a:gd name="T91" fmla="*/ 1811 h 5473"/>
                <a:gd name="T92" fmla="*/ 272 w 5473"/>
                <a:gd name="T93" fmla="*/ 1532 h 5473"/>
                <a:gd name="T94" fmla="*/ 424 w 5473"/>
                <a:gd name="T95" fmla="*/ 1267 h 5473"/>
                <a:gd name="T96" fmla="*/ 597 w 5473"/>
                <a:gd name="T97" fmla="*/ 1021 h 5473"/>
                <a:gd name="T98" fmla="*/ 796 w 5473"/>
                <a:gd name="T99" fmla="*/ 796 h 5473"/>
                <a:gd name="T100" fmla="*/ 1021 w 5473"/>
                <a:gd name="T101" fmla="*/ 597 h 5473"/>
                <a:gd name="T102" fmla="*/ 1267 w 5473"/>
                <a:gd name="T103" fmla="*/ 424 h 5473"/>
                <a:gd name="T104" fmla="*/ 1532 w 5473"/>
                <a:gd name="T105" fmla="*/ 272 h 5473"/>
                <a:gd name="T106" fmla="*/ 1811 w 5473"/>
                <a:gd name="T107" fmla="*/ 159 h 5473"/>
                <a:gd name="T108" fmla="*/ 2103 w 5473"/>
                <a:gd name="T109" fmla="*/ 66 h 5473"/>
                <a:gd name="T110" fmla="*/ 2415 w 5473"/>
                <a:gd name="T111" fmla="*/ 13 h 5473"/>
                <a:gd name="T112" fmla="*/ 2733 w 5473"/>
                <a:gd name="T113" fmla="*/ 0 h 5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473" h="5473">
                  <a:moveTo>
                    <a:pt x="2733" y="0"/>
                  </a:moveTo>
                  <a:lnTo>
                    <a:pt x="3052" y="13"/>
                  </a:lnTo>
                  <a:lnTo>
                    <a:pt x="3364" y="66"/>
                  </a:lnTo>
                  <a:lnTo>
                    <a:pt x="3655" y="159"/>
                  </a:lnTo>
                  <a:lnTo>
                    <a:pt x="3934" y="272"/>
                  </a:lnTo>
                  <a:lnTo>
                    <a:pt x="4200" y="424"/>
                  </a:lnTo>
                  <a:lnTo>
                    <a:pt x="4445" y="597"/>
                  </a:lnTo>
                  <a:lnTo>
                    <a:pt x="4671" y="796"/>
                  </a:lnTo>
                  <a:lnTo>
                    <a:pt x="4870" y="1021"/>
                  </a:lnTo>
                  <a:lnTo>
                    <a:pt x="5042" y="1267"/>
                  </a:lnTo>
                  <a:lnTo>
                    <a:pt x="5195" y="1532"/>
                  </a:lnTo>
                  <a:lnTo>
                    <a:pt x="5308" y="1811"/>
                  </a:lnTo>
                  <a:lnTo>
                    <a:pt x="5400" y="2103"/>
                  </a:lnTo>
                  <a:lnTo>
                    <a:pt x="5454" y="2415"/>
                  </a:lnTo>
                  <a:lnTo>
                    <a:pt x="5473" y="2733"/>
                  </a:lnTo>
                  <a:lnTo>
                    <a:pt x="5454" y="3052"/>
                  </a:lnTo>
                  <a:lnTo>
                    <a:pt x="5400" y="3364"/>
                  </a:lnTo>
                  <a:lnTo>
                    <a:pt x="5308" y="3655"/>
                  </a:lnTo>
                  <a:lnTo>
                    <a:pt x="5195" y="3934"/>
                  </a:lnTo>
                  <a:lnTo>
                    <a:pt x="5042" y="4200"/>
                  </a:lnTo>
                  <a:lnTo>
                    <a:pt x="4870" y="4445"/>
                  </a:lnTo>
                  <a:lnTo>
                    <a:pt x="4671" y="4671"/>
                  </a:lnTo>
                  <a:lnTo>
                    <a:pt x="4445" y="4870"/>
                  </a:lnTo>
                  <a:lnTo>
                    <a:pt x="4200" y="5042"/>
                  </a:lnTo>
                  <a:lnTo>
                    <a:pt x="3934" y="5195"/>
                  </a:lnTo>
                  <a:lnTo>
                    <a:pt x="3655" y="5308"/>
                  </a:lnTo>
                  <a:lnTo>
                    <a:pt x="3364" y="5400"/>
                  </a:lnTo>
                  <a:lnTo>
                    <a:pt x="3052" y="5454"/>
                  </a:lnTo>
                  <a:lnTo>
                    <a:pt x="2733" y="5473"/>
                  </a:lnTo>
                  <a:lnTo>
                    <a:pt x="2415" y="5454"/>
                  </a:lnTo>
                  <a:lnTo>
                    <a:pt x="2103" y="5400"/>
                  </a:lnTo>
                  <a:lnTo>
                    <a:pt x="1811" y="5308"/>
                  </a:lnTo>
                  <a:lnTo>
                    <a:pt x="1532" y="5195"/>
                  </a:lnTo>
                  <a:lnTo>
                    <a:pt x="1267" y="5042"/>
                  </a:lnTo>
                  <a:lnTo>
                    <a:pt x="1021" y="4870"/>
                  </a:lnTo>
                  <a:lnTo>
                    <a:pt x="796" y="4671"/>
                  </a:lnTo>
                  <a:lnTo>
                    <a:pt x="597" y="4445"/>
                  </a:lnTo>
                  <a:lnTo>
                    <a:pt x="424" y="4200"/>
                  </a:lnTo>
                  <a:lnTo>
                    <a:pt x="272" y="3934"/>
                  </a:lnTo>
                  <a:lnTo>
                    <a:pt x="159" y="3655"/>
                  </a:lnTo>
                  <a:lnTo>
                    <a:pt x="66" y="3364"/>
                  </a:lnTo>
                  <a:lnTo>
                    <a:pt x="13" y="3052"/>
                  </a:lnTo>
                  <a:lnTo>
                    <a:pt x="0" y="2733"/>
                  </a:lnTo>
                  <a:lnTo>
                    <a:pt x="13" y="2415"/>
                  </a:lnTo>
                  <a:lnTo>
                    <a:pt x="66" y="2103"/>
                  </a:lnTo>
                  <a:lnTo>
                    <a:pt x="159" y="1811"/>
                  </a:lnTo>
                  <a:lnTo>
                    <a:pt x="272" y="1532"/>
                  </a:lnTo>
                  <a:lnTo>
                    <a:pt x="424" y="1267"/>
                  </a:lnTo>
                  <a:lnTo>
                    <a:pt x="597" y="1021"/>
                  </a:lnTo>
                  <a:lnTo>
                    <a:pt x="796" y="796"/>
                  </a:lnTo>
                  <a:lnTo>
                    <a:pt x="1021" y="597"/>
                  </a:lnTo>
                  <a:lnTo>
                    <a:pt x="1267" y="424"/>
                  </a:lnTo>
                  <a:lnTo>
                    <a:pt x="1532" y="272"/>
                  </a:lnTo>
                  <a:lnTo>
                    <a:pt x="1811" y="159"/>
                  </a:lnTo>
                  <a:lnTo>
                    <a:pt x="2103" y="66"/>
                  </a:lnTo>
                  <a:lnTo>
                    <a:pt x="2415" y="13"/>
                  </a:lnTo>
                  <a:lnTo>
                    <a:pt x="2733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37985700" y="7167562"/>
              <a:ext cx="5214938" cy="5214938"/>
            </a:xfrm>
            <a:custGeom>
              <a:avLst/>
              <a:gdLst>
                <a:gd name="T0" fmla="*/ 1639 w 3285"/>
                <a:gd name="T1" fmla="*/ 0 h 3285"/>
                <a:gd name="T2" fmla="*/ 1885 w 3285"/>
                <a:gd name="T3" fmla="*/ 14 h 3285"/>
                <a:gd name="T4" fmla="*/ 2110 w 3285"/>
                <a:gd name="T5" fmla="*/ 67 h 3285"/>
                <a:gd name="T6" fmla="*/ 2329 w 3285"/>
                <a:gd name="T7" fmla="*/ 153 h 3285"/>
                <a:gd name="T8" fmla="*/ 2535 w 3285"/>
                <a:gd name="T9" fmla="*/ 259 h 3285"/>
                <a:gd name="T10" fmla="*/ 2714 w 3285"/>
                <a:gd name="T11" fmla="*/ 399 h 3285"/>
                <a:gd name="T12" fmla="*/ 2880 w 3285"/>
                <a:gd name="T13" fmla="*/ 564 h 3285"/>
                <a:gd name="T14" fmla="*/ 3019 w 3285"/>
                <a:gd name="T15" fmla="*/ 744 h 3285"/>
                <a:gd name="T16" fmla="*/ 3125 w 3285"/>
                <a:gd name="T17" fmla="*/ 949 h 3285"/>
                <a:gd name="T18" fmla="*/ 3212 w 3285"/>
                <a:gd name="T19" fmla="*/ 1168 h 3285"/>
                <a:gd name="T20" fmla="*/ 3265 w 3285"/>
                <a:gd name="T21" fmla="*/ 1394 h 3285"/>
                <a:gd name="T22" fmla="*/ 3285 w 3285"/>
                <a:gd name="T23" fmla="*/ 1639 h 3285"/>
                <a:gd name="T24" fmla="*/ 3265 w 3285"/>
                <a:gd name="T25" fmla="*/ 1885 h 3285"/>
                <a:gd name="T26" fmla="*/ 3212 w 3285"/>
                <a:gd name="T27" fmla="*/ 2110 h 3285"/>
                <a:gd name="T28" fmla="*/ 3125 w 3285"/>
                <a:gd name="T29" fmla="*/ 2329 h 3285"/>
                <a:gd name="T30" fmla="*/ 3019 w 3285"/>
                <a:gd name="T31" fmla="*/ 2535 h 3285"/>
                <a:gd name="T32" fmla="*/ 2880 w 3285"/>
                <a:gd name="T33" fmla="*/ 2714 h 3285"/>
                <a:gd name="T34" fmla="*/ 2714 w 3285"/>
                <a:gd name="T35" fmla="*/ 2880 h 3285"/>
                <a:gd name="T36" fmla="*/ 2535 w 3285"/>
                <a:gd name="T37" fmla="*/ 3019 h 3285"/>
                <a:gd name="T38" fmla="*/ 2329 w 3285"/>
                <a:gd name="T39" fmla="*/ 3125 h 3285"/>
                <a:gd name="T40" fmla="*/ 2110 w 3285"/>
                <a:gd name="T41" fmla="*/ 3212 h 3285"/>
                <a:gd name="T42" fmla="*/ 1885 w 3285"/>
                <a:gd name="T43" fmla="*/ 3265 h 3285"/>
                <a:gd name="T44" fmla="*/ 1639 w 3285"/>
                <a:gd name="T45" fmla="*/ 3285 h 3285"/>
                <a:gd name="T46" fmla="*/ 1394 w 3285"/>
                <a:gd name="T47" fmla="*/ 3265 h 3285"/>
                <a:gd name="T48" fmla="*/ 1168 w 3285"/>
                <a:gd name="T49" fmla="*/ 3212 h 3285"/>
                <a:gd name="T50" fmla="*/ 949 w 3285"/>
                <a:gd name="T51" fmla="*/ 3125 h 3285"/>
                <a:gd name="T52" fmla="*/ 744 w 3285"/>
                <a:gd name="T53" fmla="*/ 3019 h 3285"/>
                <a:gd name="T54" fmla="*/ 564 w 3285"/>
                <a:gd name="T55" fmla="*/ 2880 h 3285"/>
                <a:gd name="T56" fmla="*/ 399 w 3285"/>
                <a:gd name="T57" fmla="*/ 2714 h 3285"/>
                <a:gd name="T58" fmla="*/ 259 w 3285"/>
                <a:gd name="T59" fmla="*/ 2535 h 3285"/>
                <a:gd name="T60" fmla="*/ 153 w 3285"/>
                <a:gd name="T61" fmla="*/ 2329 h 3285"/>
                <a:gd name="T62" fmla="*/ 67 w 3285"/>
                <a:gd name="T63" fmla="*/ 2110 h 3285"/>
                <a:gd name="T64" fmla="*/ 14 w 3285"/>
                <a:gd name="T65" fmla="*/ 1885 h 3285"/>
                <a:gd name="T66" fmla="*/ 0 w 3285"/>
                <a:gd name="T67" fmla="*/ 1639 h 3285"/>
                <a:gd name="T68" fmla="*/ 14 w 3285"/>
                <a:gd name="T69" fmla="*/ 1394 h 3285"/>
                <a:gd name="T70" fmla="*/ 67 w 3285"/>
                <a:gd name="T71" fmla="*/ 1168 h 3285"/>
                <a:gd name="T72" fmla="*/ 153 w 3285"/>
                <a:gd name="T73" fmla="*/ 949 h 3285"/>
                <a:gd name="T74" fmla="*/ 259 w 3285"/>
                <a:gd name="T75" fmla="*/ 744 h 3285"/>
                <a:gd name="T76" fmla="*/ 399 w 3285"/>
                <a:gd name="T77" fmla="*/ 564 h 3285"/>
                <a:gd name="T78" fmla="*/ 564 w 3285"/>
                <a:gd name="T79" fmla="*/ 399 h 3285"/>
                <a:gd name="T80" fmla="*/ 744 w 3285"/>
                <a:gd name="T81" fmla="*/ 259 h 3285"/>
                <a:gd name="T82" fmla="*/ 949 w 3285"/>
                <a:gd name="T83" fmla="*/ 153 h 3285"/>
                <a:gd name="T84" fmla="*/ 1168 w 3285"/>
                <a:gd name="T85" fmla="*/ 67 h 3285"/>
                <a:gd name="T86" fmla="*/ 1394 w 3285"/>
                <a:gd name="T87" fmla="*/ 14 h 3285"/>
                <a:gd name="T88" fmla="*/ 1639 w 3285"/>
                <a:gd name="T89" fmla="*/ 0 h 3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85" h="3285">
                  <a:moveTo>
                    <a:pt x="1639" y="0"/>
                  </a:moveTo>
                  <a:lnTo>
                    <a:pt x="1885" y="14"/>
                  </a:lnTo>
                  <a:lnTo>
                    <a:pt x="2110" y="67"/>
                  </a:lnTo>
                  <a:lnTo>
                    <a:pt x="2329" y="153"/>
                  </a:lnTo>
                  <a:lnTo>
                    <a:pt x="2535" y="259"/>
                  </a:lnTo>
                  <a:lnTo>
                    <a:pt x="2714" y="399"/>
                  </a:lnTo>
                  <a:lnTo>
                    <a:pt x="2880" y="564"/>
                  </a:lnTo>
                  <a:lnTo>
                    <a:pt x="3019" y="744"/>
                  </a:lnTo>
                  <a:lnTo>
                    <a:pt x="3125" y="949"/>
                  </a:lnTo>
                  <a:lnTo>
                    <a:pt x="3212" y="1168"/>
                  </a:lnTo>
                  <a:lnTo>
                    <a:pt x="3265" y="1394"/>
                  </a:lnTo>
                  <a:lnTo>
                    <a:pt x="3285" y="1639"/>
                  </a:lnTo>
                  <a:lnTo>
                    <a:pt x="3265" y="1885"/>
                  </a:lnTo>
                  <a:lnTo>
                    <a:pt x="3212" y="2110"/>
                  </a:lnTo>
                  <a:lnTo>
                    <a:pt x="3125" y="2329"/>
                  </a:lnTo>
                  <a:lnTo>
                    <a:pt x="3019" y="2535"/>
                  </a:lnTo>
                  <a:lnTo>
                    <a:pt x="2880" y="2714"/>
                  </a:lnTo>
                  <a:lnTo>
                    <a:pt x="2714" y="2880"/>
                  </a:lnTo>
                  <a:lnTo>
                    <a:pt x="2535" y="3019"/>
                  </a:lnTo>
                  <a:lnTo>
                    <a:pt x="2329" y="3125"/>
                  </a:lnTo>
                  <a:lnTo>
                    <a:pt x="2110" y="3212"/>
                  </a:lnTo>
                  <a:lnTo>
                    <a:pt x="1885" y="3265"/>
                  </a:lnTo>
                  <a:lnTo>
                    <a:pt x="1639" y="3285"/>
                  </a:lnTo>
                  <a:lnTo>
                    <a:pt x="1394" y="3265"/>
                  </a:lnTo>
                  <a:lnTo>
                    <a:pt x="1168" y="3212"/>
                  </a:lnTo>
                  <a:lnTo>
                    <a:pt x="949" y="3125"/>
                  </a:lnTo>
                  <a:lnTo>
                    <a:pt x="744" y="3019"/>
                  </a:lnTo>
                  <a:lnTo>
                    <a:pt x="564" y="2880"/>
                  </a:lnTo>
                  <a:lnTo>
                    <a:pt x="399" y="2714"/>
                  </a:lnTo>
                  <a:lnTo>
                    <a:pt x="259" y="2535"/>
                  </a:lnTo>
                  <a:lnTo>
                    <a:pt x="153" y="2329"/>
                  </a:lnTo>
                  <a:lnTo>
                    <a:pt x="67" y="2110"/>
                  </a:lnTo>
                  <a:lnTo>
                    <a:pt x="14" y="1885"/>
                  </a:lnTo>
                  <a:lnTo>
                    <a:pt x="0" y="1639"/>
                  </a:lnTo>
                  <a:lnTo>
                    <a:pt x="14" y="1394"/>
                  </a:lnTo>
                  <a:lnTo>
                    <a:pt x="67" y="1168"/>
                  </a:lnTo>
                  <a:lnTo>
                    <a:pt x="153" y="949"/>
                  </a:lnTo>
                  <a:lnTo>
                    <a:pt x="259" y="744"/>
                  </a:lnTo>
                  <a:lnTo>
                    <a:pt x="399" y="564"/>
                  </a:lnTo>
                  <a:lnTo>
                    <a:pt x="564" y="399"/>
                  </a:lnTo>
                  <a:lnTo>
                    <a:pt x="744" y="259"/>
                  </a:lnTo>
                  <a:lnTo>
                    <a:pt x="949" y="153"/>
                  </a:lnTo>
                  <a:lnTo>
                    <a:pt x="1168" y="67"/>
                  </a:lnTo>
                  <a:lnTo>
                    <a:pt x="1394" y="14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29"/>
            <p:cNvSpPr>
              <a:spLocks/>
            </p:cNvSpPr>
            <p:nvPr/>
          </p:nvSpPr>
          <p:spPr bwMode="auto">
            <a:xfrm>
              <a:off x="37985700" y="7315200"/>
              <a:ext cx="3465513" cy="4908550"/>
            </a:xfrm>
            <a:custGeom>
              <a:avLst/>
              <a:gdLst>
                <a:gd name="T0" fmla="*/ 1095 w 2183"/>
                <a:gd name="T1" fmla="*/ 0 h 3092"/>
                <a:gd name="T2" fmla="*/ 1321 w 2183"/>
                <a:gd name="T3" fmla="*/ 100 h 3092"/>
                <a:gd name="T4" fmla="*/ 1533 w 2183"/>
                <a:gd name="T5" fmla="*/ 233 h 3092"/>
                <a:gd name="T6" fmla="*/ 1719 w 2183"/>
                <a:gd name="T7" fmla="*/ 398 h 3092"/>
                <a:gd name="T8" fmla="*/ 1878 w 2183"/>
                <a:gd name="T9" fmla="*/ 591 h 3092"/>
                <a:gd name="T10" fmla="*/ 2011 w 2183"/>
                <a:gd name="T11" fmla="*/ 803 h 3092"/>
                <a:gd name="T12" fmla="*/ 2104 w 2183"/>
                <a:gd name="T13" fmla="*/ 1035 h 3092"/>
                <a:gd name="T14" fmla="*/ 2163 w 2183"/>
                <a:gd name="T15" fmla="*/ 1281 h 3092"/>
                <a:gd name="T16" fmla="*/ 2183 w 2183"/>
                <a:gd name="T17" fmla="*/ 1546 h 3092"/>
                <a:gd name="T18" fmla="*/ 2163 w 2183"/>
                <a:gd name="T19" fmla="*/ 1812 h 3092"/>
                <a:gd name="T20" fmla="*/ 2104 w 2183"/>
                <a:gd name="T21" fmla="*/ 2057 h 3092"/>
                <a:gd name="T22" fmla="*/ 2011 w 2183"/>
                <a:gd name="T23" fmla="*/ 2289 h 3092"/>
                <a:gd name="T24" fmla="*/ 1878 w 2183"/>
                <a:gd name="T25" fmla="*/ 2502 h 3092"/>
                <a:gd name="T26" fmla="*/ 1719 w 2183"/>
                <a:gd name="T27" fmla="*/ 2694 h 3092"/>
                <a:gd name="T28" fmla="*/ 1533 w 2183"/>
                <a:gd name="T29" fmla="*/ 2860 h 3092"/>
                <a:gd name="T30" fmla="*/ 1321 w 2183"/>
                <a:gd name="T31" fmla="*/ 2993 h 3092"/>
                <a:gd name="T32" fmla="*/ 1095 w 2183"/>
                <a:gd name="T33" fmla="*/ 3092 h 3092"/>
                <a:gd name="T34" fmla="*/ 863 w 2183"/>
                <a:gd name="T35" fmla="*/ 2993 h 3092"/>
                <a:gd name="T36" fmla="*/ 651 w 2183"/>
                <a:gd name="T37" fmla="*/ 2860 h 3092"/>
                <a:gd name="T38" fmla="*/ 465 w 2183"/>
                <a:gd name="T39" fmla="*/ 2694 h 3092"/>
                <a:gd name="T40" fmla="*/ 306 w 2183"/>
                <a:gd name="T41" fmla="*/ 2502 h 3092"/>
                <a:gd name="T42" fmla="*/ 173 w 2183"/>
                <a:gd name="T43" fmla="*/ 2289 h 3092"/>
                <a:gd name="T44" fmla="*/ 80 w 2183"/>
                <a:gd name="T45" fmla="*/ 2057 h 3092"/>
                <a:gd name="T46" fmla="*/ 20 w 2183"/>
                <a:gd name="T47" fmla="*/ 1812 h 3092"/>
                <a:gd name="T48" fmla="*/ 0 w 2183"/>
                <a:gd name="T49" fmla="*/ 1546 h 3092"/>
                <a:gd name="T50" fmla="*/ 20 w 2183"/>
                <a:gd name="T51" fmla="*/ 1281 h 3092"/>
                <a:gd name="T52" fmla="*/ 80 w 2183"/>
                <a:gd name="T53" fmla="*/ 1035 h 3092"/>
                <a:gd name="T54" fmla="*/ 173 w 2183"/>
                <a:gd name="T55" fmla="*/ 803 h 3092"/>
                <a:gd name="T56" fmla="*/ 306 w 2183"/>
                <a:gd name="T57" fmla="*/ 591 h 3092"/>
                <a:gd name="T58" fmla="*/ 465 w 2183"/>
                <a:gd name="T59" fmla="*/ 398 h 3092"/>
                <a:gd name="T60" fmla="*/ 651 w 2183"/>
                <a:gd name="T61" fmla="*/ 233 h 3092"/>
                <a:gd name="T62" fmla="*/ 863 w 2183"/>
                <a:gd name="T63" fmla="*/ 100 h 3092"/>
                <a:gd name="T64" fmla="*/ 1095 w 2183"/>
                <a:gd name="T65" fmla="*/ 0 h 3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3" h="3092">
                  <a:moveTo>
                    <a:pt x="1095" y="0"/>
                  </a:moveTo>
                  <a:lnTo>
                    <a:pt x="1321" y="100"/>
                  </a:lnTo>
                  <a:lnTo>
                    <a:pt x="1533" y="233"/>
                  </a:lnTo>
                  <a:lnTo>
                    <a:pt x="1719" y="398"/>
                  </a:lnTo>
                  <a:lnTo>
                    <a:pt x="1878" y="591"/>
                  </a:lnTo>
                  <a:lnTo>
                    <a:pt x="2011" y="803"/>
                  </a:lnTo>
                  <a:lnTo>
                    <a:pt x="2104" y="1035"/>
                  </a:lnTo>
                  <a:lnTo>
                    <a:pt x="2163" y="1281"/>
                  </a:lnTo>
                  <a:lnTo>
                    <a:pt x="2183" y="1546"/>
                  </a:lnTo>
                  <a:lnTo>
                    <a:pt x="2163" y="1812"/>
                  </a:lnTo>
                  <a:lnTo>
                    <a:pt x="2104" y="2057"/>
                  </a:lnTo>
                  <a:lnTo>
                    <a:pt x="2011" y="2289"/>
                  </a:lnTo>
                  <a:lnTo>
                    <a:pt x="1878" y="2502"/>
                  </a:lnTo>
                  <a:lnTo>
                    <a:pt x="1719" y="2694"/>
                  </a:lnTo>
                  <a:lnTo>
                    <a:pt x="1533" y="2860"/>
                  </a:lnTo>
                  <a:lnTo>
                    <a:pt x="1321" y="2993"/>
                  </a:lnTo>
                  <a:lnTo>
                    <a:pt x="1095" y="3092"/>
                  </a:lnTo>
                  <a:lnTo>
                    <a:pt x="863" y="2993"/>
                  </a:lnTo>
                  <a:lnTo>
                    <a:pt x="651" y="2860"/>
                  </a:lnTo>
                  <a:lnTo>
                    <a:pt x="465" y="2694"/>
                  </a:lnTo>
                  <a:lnTo>
                    <a:pt x="306" y="2502"/>
                  </a:lnTo>
                  <a:lnTo>
                    <a:pt x="173" y="2289"/>
                  </a:lnTo>
                  <a:lnTo>
                    <a:pt x="80" y="2057"/>
                  </a:lnTo>
                  <a:lnTo>
                    <a:pt x="20" y="1812"/>
                  </a:lnTo>
                  <a:lnTo>
                    <a:pt x="0" y="1546"/>
                  </a:lnTo>
                  <a:lnTo>
                    <a:pt x="20" y="1281"/>
                  </a:lnTo>
                  <a:lnTo>
                    <a:pt x="80" y="1035"/>
                  </a:lnTo>
                  <a:lnTo>
                    <a:pt x="173" y="803"/>
                  </a:lnTo>
                  <a:lnTo>
                    <a:pt x="306" y="591"/>
                  </a:lnTo>
                  <a:lnTo>
                    <a:pt x="465" y="398"/>
                  </a:lnTo>
                  <a:lnTo>
                    <a:pt x="651" y="233"/>
                  </a:lnTo>
                  <a:lnTo>
                    <a:pt x="863" y="100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5110250" y="4604030"/>
            <a:ext cx="1971500" cy="220284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20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160198" y="1658474"/>
            <a:ext cx="1206048" cy="1046440"/>
            <a:chOff x="3158610" y="1658473"/>
            <a:chExt cx="1206048" cy="1046440"/>
          </a:xfrm>
        </p:grpSpPr>
        <p:sp>
          <p:nvSpPr>
            <p:cNvPr id="49" name="TextBox 48"/>
            <p:cNvSpPr txBox="1"/>
            <p:nvPr/>
          </p:nvSpPr>
          <p:spPr>
            <a:xfrm>
              <a:off x="3497780" y="1658473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01</a:t>
              </a:r>
            </a:p>
          </p:txBody>
        </p:sp>
        <p:sp>
          <p:nvSpPr>
            <p:cNvPr id="50" name="TextBox 121"/>
            <p:cNvSpPr txBox="1"/>
            <p:nvPr/>
          </p:nvSpPr>
          <p:spPr>
            <a:xfrm>
              <a:off x="3158610" y="2120138"/>
              <a:ext cx="1206048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24,000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Ton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3313996" y="2108039"/>
              <a:ext cx="89527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2676722" y="3235022"/>
            <a:ext cx="1206048" cy="1046440"/>
            <a:chOff x="3158610" y="1658473"/>
            <a:chExt cx="1206048" cy="1046440"/>
          </a:xfrm>
        </p:grpSpPr>
        <p:sp>
          <p:nvSpPr>
            <p:cNvPr id="55" name="TextBox 54"/>
            <p:cNvSpPr txBox="1"/>
            <p:nvPr/>
          </p:nvSpPr>
          <p:spPr>
            <a:xfrm>
              <a:off x="3497780" y="1658473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02</a:t>
              </a:r>
            </a:p>
          </p:txBody>
        </p:sp>
        <p:sp>
          <p:nvSpPr>
            <p:cNvPr id="56" name="TextBox 121"/>
            <p:cNvSpPr txBox="1"/>
            <p:nvPr/>
          </p:nvSpPr>
          <p:spPr>
            <a:xfrm>
              <a:off x="3158610" y="2120138"/>
              <a:ext cx="1206048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12,000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Ton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3313996" y="2108039"/>
              <a:ext cx="89527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391425" y="4659174"/>
            <a:ext cx="1206048" cy="1046440"/>
            <a:chOff x="3158610" y="1658473"/>
            <a:chExt cx="1206048" cy="1046440"/>
          </a:xfrm>
        </p:grpSpPr>
        <p:sp>
          <p:nvSpPr>
            <p:cNvPr id="59" name="TextBox 58"/>
            <p:cNvSpPr txBox="1"/>
            <p:nvPr/>
          </p:nvSpPr>
          <p:spPr>
            <a:xfrm>
              <a:off x="3497780" y="1658473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03</a:t>
              </a:r>
            </a:p>
          </p:txBody>
        </p:sp>
        <p:sp>
          <p:nvSpPr>
            <p:cNvPr id="60" name="TextBox 121"/>
            <p:cNvSpPr txBox="1"/>
            <p:nvPr/>
          </p:nvSpPr>
          <p:spPr>
            <a:xfrm>
              <a:off x="3158610" y="2120138"/>
              <a:ext cx="1206048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12,000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Ton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3313996" y="2108039"/>
              <a:ext cx="89527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7732198" y="1658474"/>
            <a:ext cx="1206048" cy="1046440"/>
            <a:chOff x="3158610" y="1658473"/>
            <a:chExt cx="1206048" cy="1046440"/>
          </a:xfrm>
        </p:grpSpPr>
        <p:sp>
          <p:nvSpPr>
            <p:cNvPr id="63" name="TextBox 62"/>
            <p:cNvSpPr txBox="1"/>
            <p:nvPr/>
          </p:nvSpPr>
          <p:spPr>
            <a:xfrm>
              <a:off x="3497780" y="1658473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04</a:t>
              </a:r>
            </a:p>
          </p:txBody>
        </p:sp>
        <p:sp>
          <p:nvSpPr>
            <p:cNvPr id="64" name="TextBox 121"/>
            <p:cNvSpPr txBox="1"/>
            <p:nvPr/>
          </p:nvSpPr>
          <p:spPr>
            <a:xfrm>
              <a:off x="3158610" y="2120138"/>
              <a:ext cx="1206048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12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,000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Ton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3313996" y="2108039"/>
              <a:ext cx="89527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8289245" y="3235022"/>
            <a:ext cx="1206048" cy="1046440"/>
            <a:chOff x="3158610" y="1658473"/>
            <a:chExt cx="1206048" cy="1046440"/>
          </a:xfrm>
        </p:grpSpPr>
        <p:sp>
          <p:nvSpPr>
            <p:cNvPr id="67" name="TextBox 66"/>
            <p:cNvSpPr txBox="1"/>
            <p:nvPr/>
          </p:nvSpPr>
          <p:spPr>
            <a:xfrm>
              <a:off x="3497780" y="1658473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05</a:t>
              </a:r>
            </a:p>
          </p:txBody>
        </p:sp>
        <p:sp>
          <p:nvSpPr>
            <p:cNvPr id="68" name="TextBox 121"/>
            <p:cNvSpPr txBox="1"/>
            <p:nvPr/>
          </p:nvSpPr>
          <p:spPr>
            <a:xfrm>
              <a:off x="3158610" y="2120138"/>
              <a:ext cx="1206048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12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,000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Ton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3313996" y="2108039"/>
              <a:ext cx="89527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7532508" y="4659174"/>
            <a:ext cx="1206048" cy="1046440"/>
            <a:chOff x="3158610" y="1658473"/>
            <a:chExt cx="1206048" cy="1046440"/>
          </a:xfrm>
        </p:grpSpPr>
        <p:sp>
          <p:nvSpPr>
            <p:cNvPr id="71" name="TextBox 70"/>
            <p:cNvSpPr txBox="1"/>
            <p:nvPr/>
          </p:nvSpPr>
          <p:spPr>
            <a:xfrm>
              <a:off x="3497780" y="1658473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06</a:t>
              </a:r>
            </a:p>
          </p:txBody>
        </p:sp>
        <p:sp>
          <p:nvSpPr>
            <p:cNvPr id="72" name="TextBox 121"/>
            <p:cNvSpPr txBox="1"/>
            <p:nvPr/>
          </p:nvSpPr>
          <p:spPr>
            <a:xfrm>
              <a:off x="3158610" y="2120138"/>
              <a:ext cx="1206048" cy="58477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50,000</a:t>
              </a:r>
            </a:p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Ton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3313996" y="2108039"/>
              <a:ext cx="895277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Scroll: Horizontal 73">
            <a:extLst>
              <a:ext uri="{FF2B5EF4-FFF2-40B4-BE49-F238E27FC236}">
                <a16:creationId xmlns:a16="http://schemas.microsoft.com/office/drawing/2014/main" id="{630F33F1-1F05-47F8-9037-21D2C4C96046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rgbClr val="DBF3FD"/>
          </a:solidFill>
          <a:ln>
            <a:solidFill>
              <a:srgbClr val="EB712D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Annual Production Capacity</a:t>
            </a:r>
          </a:p>
        </p:txBody>
      </p:sp>
      <p:sp>
        <p:nvSpPr>
          <p:cNvPr id="75" name="TextBox 121">
            <a:extLst>
              <a:ext uri="{FF2B5EF4-FFF2-40B4-BE49-F238E27FC236}">
                <a16:creationId xmlns:a16="http://schemas.microsoft.com/office/drawing/2014/main" id="{78CD1B04-B4B7-45E1-87D7-1ECA83A6CC71}"/>
              </a:ext>
            </a:extLst>
          </p:cNvPr>
          <p:cNvSpPr txBox="1"/>
          <p:nvPr/>
        </p:nvSpPr>
        <p:spPr>
          <a:xfrm>
            <a:off x="9479322" y="1422505"/>
            <a:ext cx="190719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8987">
              <a:defRPr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09493" defTabSz="1218987">
              <a:defRPr sz="2400"/>
            </a:lvl2pPr>
            <a:lvl3pPr marL="1218987" defTabSz="1218987">
              <a:defRPr sz="2400"/>
            </a:lvl3pPr>
            <a:lvl4pPr marL="1828480" defTabSz="1218987">
              <a:defRPr sz="2400"/>
            </a:lvl4pPr>
            <a:lvl5pPr marL="2437973" defTabSz="1218987">
              <a:defRPr sz="2400"/>
            </a:lvl5pPr>
            <a:lvl6pPr marL="3047467" defTabSz="1218987">
              <a:defRPr sz="2400"/>
            </a:lvl6pPr>
            <a:lvl7pPr marL="3656960" defTabSz="1218987">
              <a:defRPr sz="2400"/>
            </a:lvl7pPr>
            <a:lvl8pPr marL="4266453" defTabSz="1218987">
              <a:defRPr sz="2400"/>
            </a:lvl8pPr>
            <a:lvl9pPr marL="4875947" defTabSz="1218987">
              <a:defRPr sz="2400"/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Pre-Engineered Building</a:t>
            </a:r>
          </a:p>
        </p:txBody>
      </p:sp>
      <p:sp>
        <p:nvSpPr>
          <p:cNvPr id="76" name="TextBox 121">
            <a:extLst>
              <a:ext uri="{FF2B5EF4-FFF2-40B4-BE49-F238E27FC236}">
                <a16:creationId xmlns:a16="http://schemas.microsoft.com/office/drawing/2014/main" id="{0B5F8DC3-3B20-47E5-85D3-1DF6B5ADFC25}"/>
              </a:ext>
            </a:extLst>
          </p:cNvPr>
          <p:cNvSpPr txBox="1"/>
          <p:nvPr/>
        </p:nvSpPr>
        <p:spPr>
          <a:xfrm>
            <a:off x="9941901" y="3499921"/>
            <a:ext cx="19071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8987">
              <a:defRPr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09493" defTabSz="1218987">
              <a:defRPr sz="2400"/>
            </a:lvl2pPr>
            <a:lvl3pPr marL="1218987" defTabSz="1218987">
              <a:defRPr sz="2400"/>
            </a:lvl3pPr>
            <a:lvl4pPr marL="1828480" defTabSz="1218987">
              <a:defRPr sz="2400"/>
            </a:lvl4pPr>
            <a:lvl5pPr marL="2437973" defTabSz="1218987">
              <a:defRPr sz="2400"/>
            </a:lvl5pPr>
            <a:lvl6pPr marL="3047467" defTabSz="1218987">
              <a:defRPr sz="2400"/>
            </a:lvl6pPr>
            <a:lvl7pPr marL="3656960" defTabSz="1218987">
              <a:defRPr sz="2400"/>
            </a:lvl7pPr>
            <a:lvl8pPr marL="4266453" defTabSz="1218987">
              <a:defRPr sz="2400"/>
            </a:lvl8pPr>
            <a:lvl9pPr marL="4875947" defTabSz="1218987">
              <a:defRPr sz="2400"/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Lighting Poles</a:t>
            </a:r>
          </a:p>
        </p:txBody>
      </p:sp>
      <p:sp>
        <p:nvSpPr>
          <p:cNvPr id="77" name="TextBox 121">
            <a:extLst>
              <a:ext uri="{FF2B5EF4-FFF2-40B4-BE49-F238E27FC236}">
                <a16:creationId xmlns:a16="http://schemas.microsoft.com/office/drawing/2014/main" id="{64A8128A-ACA8-4880-8FE7-C2F5217327C7}"/>
              </a:ext>
            </a:extLst>
          </p:cNvPr>
          <p:cNvSpPr txBox="1"/>
          <p:nvPr/>
        </p:nvSpPr>
        <p:spPr>
          <a:xfrm>
            <a:off x="9760443" y="5192747"/>
            <a:ext cx="19071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defTabSz="1218987">
              <a:defRPr b="1" ker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609493" defTabSz="1218987">
              <a:defRPr sz="2400"/>
            </a:lvl2pPr>
            <a:lvl3pPr marL="1218987" defTabSz="1218987">
              <a:defRPr sz="2400"/>
            </a:lvl3pPr>
            <a:lvl4pPr marL="1828480" defTabSz="1218987">
              <a:defRPr sz="2400"/>
            </a:lvl4pPr>
            <a:lvl5pPr marL="2437973" defTabSz="1218987">
              <a:defRPr sz="2400"/>
            </a:lvl5pPr>
            <a:lvl6pPr marL="3047467" defTabSz="1218987">
              <a:defRPr sz="2400"/>
            </a:lvl6pPr>
            <a:lvl7pPr marL="3656960" defTabSz="1218987">
              <a:defRPr sz="2400"/>
            </a:lvl7pPr>
            <a:lvl8pPr marL="4266453" defTabSz="1218987">
              <a:defRPr sz="2400"/>
            </a:lvl8pPr>
            <a:lvl9pPr marL="4875947" defTabSz="1218987">
              <a:defRPr sz="2400"/>
            </a:lvl9pPr>
          </a:lstStyle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Galvanization</a:t>
            </a:r>
          </a:p>
        </p:txBody>
      </p:sp>
      <p:sp>
        <p:nvSpPr>
          <p:cNvPr id="78" name="Rectangle: Rounded Corners 77">
            <a:hlinkClick r:id="rId2" action="ppaction://hlinksldjump"/>
            <a:extLst>
              <a:ext uri="{FF2B5EF4-FFF2-40B4-BE49-F238E27FC236}">
                <a16:creationId xmlns:a16="http://schemas.microsoft.com/office/drawing/2014/main" id="{6166C24C-4062-4CAB-9A9F-CFCF9D32C943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F2A97-A4F0-195B-2A04-B5C707433161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68641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59B36FC-A7A6-4D25-B4AA-74918B937631}"/>
              </a:ext>
            </a:extLst>
          </p:cNvPr>
          <p:cNvGrpSpPr/>
          <p:nvPr/>
        </p:nvGrpSpPr>
        <p:grpSpPr>
          <a:xfrm>
            <a:off x="1916044" y="2042907"/>
            <a:ext cx="8209257" cy="3550110"/>
            <a:chOff x="1916044" y="2042907"/>
            <a:chExt cx="8209257" cy="355011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BD4341A-A2A7-4D2B-9810-6EBBABE46DE4}"/>
                </a:ext>
              </a:extLst>
            </p:cNvPr>
            <p:cNvSpPr/>
            <p:nvPr/>
          </p:nvSpPr>
          <p:spPr>
            <a:xfrm flipH="1" flipV="1">
              <a:off x="2992980" y="5436799"/>
              <a:ext cx="7132320" cy="156218"/>
            </a:xfrm>
            <a:prstGeom prst="rect">
              <a:avLst/>
            </a:prstGeom>
            <a:gradFill flip="none" rotWithShape="1">
              <a:gsLst>
                <a:gs pos="14000">
                  <a:schemeClr val="tx1">
                    <a:alpha val="21000"/>
                  </a:schemeClr>
                </a:gs>
                <a:gs pos="55000">
                  <a:schemeClr val="bg1">
                    <a:lumMod val="0"/>
                    <a:lumOff val="100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84740B0-57A1-4789-97EA-FBE33E2D91B3}"/>
                </a:ext>
              </a:extLst>
            </p:cNvPr>
            <p:cNvSpPr/>
            <p:nvPr/>
          </p:nvSpPr>
          <p:spPr>
            <a:xfrm>
              <a:off x="1916044" y="2042907"/>
              <a:ext cx="7132320" cy="151791"/>
            </a:xfrm>
            <a:prstGeom prst="rect">
              <a:avLst/>
            </a:prstGeom>
            <a:gradFill flip="none" rotWithShape="1">
              <a:gsLst>
                <a:gs pos="14000">
                  <a:schemeClr val="tx1">
                    <a:alpha val="21000"/>
                  </a:schemeClr>
                </a:gs>
                <a:gs pos="55000">
                  <a:schemeClr val="bg1">
                    <a:lumMod val="0"/>
                    <a:lumOff val="100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E4F6A52-6F32-4787-BE4F-3703EBC32503}"/>
                </a:ext>
              </a:extLst>
            </p:cNvPr>
            <p:cNvCxnSpPr>
              <a:cxnSpLocks/>
            </p:cNvCxnSpPr>
            <p:nvPr/>
          </p:nvCxnSpPr>
          <p:spPr>
            <a:xfrm>
              <a:off x="1916045" y="2187906"/>
              <a:ext cx="713232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AF507C7-EEAF-40B7-B21E-1E7CC5A5C0FA}"/>
                </a:ext>
              </a:extLst>
            </p:cNvPr>
            <p:cNvCxnSpPr>
              <a:cxnSpLocks/>
            </p:cNvCxnSpPr>
            <p:nvPr/>
          </p:nvCxnSpPr>
          <p:spPr>
            <a:xfrm>
              <a:off x="2992981" y="5433233"/>
              <a:ext cx="713232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AE01A45-97B7-4FEE-8F23-74E0C830A8B2}"/>
              </a:ext>
            </a:extLst>
          </p:cNvPr>
          <p:cNvSpPr/>
          <p:nvPr/>
        </p:nvSpPr>
        <p:spPr>
          <a:xfrm>
            <a:off x="1656120" y="2200229"/>
            <a:ext cx="8932064" cy="3238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FD926B7-6D17-4768-9DEB-AFF5162B31D6}"/>
              </a:ext>
            </a:extLst>
          </p:cNvPr>
          <p:cNvGrpSpPr/>
          <p:nvPr/>
        </p:nvGrpSpPr>
        <p:grpSpPr>
          <a:xfrm>
            <a:off x="2421557" y="1974106"/>
            <a:ext cx="1228187" cy="1373580"/>
            <a:chOff x="2128762" y="1759851"/>
            <a:chExt cx="1381627" cy="1545184"/>
          </a:xfrm>
        </p:grpSpPr>
        <p:sp>
          <p:nvSpPr>
            <p:cNvPr id="73" name="Arrow: Down 72">
              <a:extLst>
                <a:ext uri="{FF2B5EF4-FFF2-40B4-BE49-F238E27FC236}">
                  <a16:creationId xmlns:a16="http://schemas.microsoft.com/office/drawing/2014/main" id="{535EBE34-BC4C-4B6F-BC5A-A0A90D8016BA}"/>
                </a:ext>
              </a:extLst>
            </p:cNvPr>
            <p:cNvSpPr/>
            <p:nvPr/>
          </p:nvSpPr>
          <p:spPr>
            <a:xfrm>
              <a:off x="2218976" y="1898612"/>
              <a:ext cx="1037341" cy="1406423"/>
            </a:xfrm>
            <a:prstGeom prst="downArrow">
              <a:avLst>
                <a:gd name="adj1" fmla="val 77826"/>
                <a:gd name="adj2" fmla="val 36957"/>
              </a:avLst>
            </a:prstGeom>
            <a:gradFill flip="none" rotWithShape="1">
              <a:gsLst>
                <a:gs pos="0">
                  <a:schemeClr val="bg1">
                    <a:alpha val="0"/>
                    <a:lumMod val="0"/>
                    <a:lumOff val="100000"/>
                  </a:schemeClr>
                </a:gs>
                <a:gs pos="75500">
                  <a:srgbClr val="808080">
                    <a:alpha val="11000"/>
                  </a:srgbClr>
                </a:gs>
                <a:gs pos="27000">
                  <a:schemeClr val="tx1">
                    <a:lumMod val="48000"/>
                    <a:lumOff val="52000"/>
                    <a:alpha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  <a:gs pos="55000">
                  <a:schemeClr val="tx1">
                    <a:alpha val="13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D690C7-5D67-437C-9F37-6B1879E3F9E2}"/>
                </a:ext>
              </a:extLst>
            </p:cNvPr>
            <p:cNvGrpSpPr/>
            <p:nvPr/>
          </p:nvGrpSpPr>
          <p:grpSpPr>
            <a:xfrm>
              <a:off x="2128762" y="1759851"/>
              <a:ext cx="1381627" cy="1440179"/>
              <a:chOff x="2128762" y="1759851"/>
              <a:chExt cx="1381627" cy="1440179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D8E4F72-5C9F-47D9-B525-0BD8ACC29213}"/>
                  </a:ext>
                </a:extLst>
              </p:cNvPr>
              <p:cNvSpPr/>
              <p:nvPr/>
            </p:nvSpPr>
            <p:spPr>
              <a:xfrm>
                <a:off x="2309478" y="1761756"/>
                <a:ext cx="1037340" cy="25019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Partial Circle 75">
                <a:extLst>
                  <a:ext uri="{FF2B5EF4-FFF2-40B4-BE49-F238E27FC236}">
                    <a16:creationId xmlns:a16="http://schemas.microsoft.com/office/drawing/2014/main" id="{891B7770-D6A5-4BAA-A907-4A67F29BEF36}"/>
                  </a:ext>
                </a:extLst>
              </p:cNvPr>
              <p:cNvSpPr/>
              <p:nvPr/>
            </p:nvSpPr>
            <p:spPr>
              <a:xfrm rot="5400000">
                <a:off x="2050780" y="1837835"/>
                <a:ext cx="506734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5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Partial Circle 76">
                <a:extLst>
                  <a:ext uri="{FF2B5EF4-FFF2-40B4-BE49-F238E27FC236}">
                    <a16:creationId xmlns:a16="http://schemas.microsoft.com/office/drawing/2014/main" id="{D662A972-182C-4FEE-B69D-92213DAC6DA5}"/>
                  </a:ext>
                </a:extLst>
              </p:cNvPr>
              <p:cNvSpPr/>
              <p:nvPr/>
            </p:nvSpPr>
            <p:spPr>
              <a:xfrm rot="5400000">
                <a:off x="3081637" y="1837834"/>
                <a:ext cx="506735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100000">
                    <a:schemeClr val="accent1"/>
                  </a:gs>
                  <a:gs pos="4000">
                    <a:schemeClr val="accent1">
                      <a:lumMod val="5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Arrow: Down 77">
                <a:extLst>
                  <a:ext uri="{FF2B5EF4-FFF2-40B4-BE49-F238E27FC236}">
                    <a16:creationId xmlns:a16="http://schemas.microsoft.com/office/drawing/2014/main" id="{B5D1BD84-7013-426A-9EBD-7B4ADAE164E1}"/>
                  </a:ext>
                </a:extLst>
              </p:cNvPr>
              <p:cNvSpPr/>
              <p:nvPr/>
            </p:nvSpPr>
            <p:spPr>
              <a:xfrm>
                <a:off x="2382315" y="2011945"/>
                <a:ext cx="876300" cy="1188085"/>
              </a:xfrm>
              <a:prstGeom prst="downArrow">
                <a:avLst>
                  <a:gd name="adj1" fmla="val 77826"/>
                  <a:gd name="adj2" fmla="val 36957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41B8114-4B15-44FC-AA7E-8F735081BA4C}"/>
              </a:ext>
            </a:extLst>
          </p:cNvPr>
          <p:cNvGrpSpPr/>
          <p:nvPr/>
        </p:nvGrpSpPr>
        <p:grpSpPr>
          <a:xfrm>
            <a:off x="4803744" y="1974106"/>
            <a:ext cx="1228187" cy="1373580"/>
            <a:chOff x="4496330" y="1759851"/>
            <a:chExt cx="1381627" cy="1545184"/>
          </a:xfrm>
        </p:grpSpPr>
        <p:sp>
          <p:nvSpPr>
            <p:cNvPr id="80" name="Arrow: Down 79">
              <a:extLst>
                <a:ext uri="{FF2B5EF4-FFF2-40B4-BE49-F238E27FC236}">
                  <a16:creationId xmlns:a16="http://schemas.microsoft.com/office/drawing/2014/main" id="{46C818F1-9749-4D6D-8D7E-973F3D798406}"/>
                </a:ext>
              </a:extLst>
            </p:cNvPr>
            <p:cNvSpPr/>
            <p:nvPr/>
          </p:nvSpPr>
          <p:spPr>
            <a:xfrm>
              <a:off x="4569504" y="1898612"/>
              <a:ext cx="1037341" cy="1406423"/>
            </a:xfrm>
            <a:prstGeom prst="downArrow">
              <a:avLst>
                <a:gd name="adj1" fmla="val 77826"/>
                <a:gd name="adj2" fmla="val 36957"/>
              </a:avLst>
            </a:prstGeom>
            <a:gradFill flip="none" rotWithShape="1">
              <a:gsLst>
                <a:gs pos="0">
                  <a:schemeClr val="bg1">
                    <a:alpha val="0"/>
                    <a:lumMod val="0"/>
                    <a:lumOff val="100000"/>
                  </a:schemeClr>
                </a:gs>
                <a:gs pos="75500">
                  <a:srgbClr val="808080">
                    <a:alpha val="11000"/>
                  </a:srgbClr>
                </a:gs>
                <a:gs pos="27000">
                  <a:schemeClr val="tx1">
                    <a:lumMod val="48000"/>
                    <a:lumOff val="52000"/>
                    <a:alpha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  <a:gs pos="55000">
                  <a:schemeClr val="tx1">
                    <a:alpha val="13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F923A7A-D31C-4DC9-9036-B8FD71D8562D}"/>
                </a:ext>
              </a:extLst>
            </p:cNvPr>
            <p:cNvGrpSpPr/>
            <p:nvPr/>
          </p:nvGrpSpPr>
          <p:grpSpPr>
            <a:xfrm>
              <a:off x="4496330" y="1759851"/>
              <a:ext cx="1381627" cy="1440180"/>
              <a:chOff x="4496330" y="1759851"/>
              <a:chExt cx="1381627" cy="144018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0A4DA67-EE5E-4A6C-B0A4-40E37B8BDD6F}"/>
                  </a:ext>
                </a:extLst>
              </p:cNvPr>
              <p:cNvSpPr/>
              <p:nvPr/>
            </p:nvSpPr>
            <p:spPr>
              <a:xfrm>
                <a:off x="4677046" y="1761756"/>
                <a:ext cx="1037340" cy="25019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Partial Circle 82">
                <a:extLst>
                  <a:ext uri="{FF2B5EF4-FFF2-40B4-BE49-F238E27FC236}">
                    <a16:creationId xmlns:a16="http://schemas.microsoft.com/office/drawing/2014/main" id="{4E48B899-F440-47B9-910B-24CD854EF18D}"/>
                  </a:ext>
                </a:extLst>
              </p:cNvPr>
              <p:cNvSpPr/>
              <p:nvPr/>
            </p:nvSpPr>
            <p:spPr>
              <a:xfrm rot="5400000">
                <a:off x="4418348" y="1837835"/>
                <a:ext cx="506734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chemeClr val="accent2">
                      <a:lumMod val="5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Partial Circle 83">
                <a:extLst>
                  <a:ext uri="{FF2B5EF4-FFF2-40B4-BE49-F238E27FC236}">
                    <a16:creationId xmlns:a16="http://schemas.microsoft.com/office/drawing/2014/main" id="{A1B479D7-A435-4DE7-A552-AFEBF580462D}"/>
                  </a:ext>
                </a:extLst>
              </p:cNvPr>
              <p:cNvSpPr/>
              <p:nvPr/>
            </p:nvSpPr>
            <p:spPr>
              <a:xfrm rot="5400000">
                <a:off x="5449205" y="1837834"/>
                <a:ext cx="506735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100000">
                    <a:schemeClr val="accent2"/>
                  </a:gs>
                  <a:gs pos="0">
                    <a:schemeClr val="accent2">
                      <a:lumMod val="5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Arrow: Down 84">
                <a:extLst>
                  <a:ext uri="{FF2B5EF4-FFF2-40B4-BE49-F238E27FC236}">
                    <a16:creationId xmlns:a16="http://schemas.microsoft.com/office/drawing/2014/main" id="{4F50B010-C464-42F9-8121-F442FC2CF6AA}"/>
                  </a:ext>
                </a:extLst>
              </p:cNvPr>
              <p:cNvSpPr/>
              <p:nvPr/>
            </p:nvSpPr>
            <p:spPr>
              <a:xfrm>
                <a:off x="4749883" y="2011945"/>
                <a:ext cx="876300" cy="1188086"/>
              </a:xfrm>
              <a:prstGeom prst="downArrow">
                <a:avLst>
                  <a:gd name="adj1" fmla="val 77826"/>
                  <a:gd name="adj2" fmla="val 3695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451092E-932E-4136-ACCC-178D898FD21A}"/>
              </a:ext>
            </a:extLst>
          </p:cNvPr>
          <p:cNvGrpSpPr/>
          <p:nvPr/>
        </p:nvGrpSpPr>
        <p:grpSpPr>
          <a:xfrm>
            <a:off x="7185932" y="1974106"/>
            <a:ext cx="1228187" cy="1373580"/>
            <a:chOff x="6863897" y="1759851"/>
            <a:chExt cx="1381627" cy="1545184"/>
          </a:xfrm>
        </p:grpSpPr>
        <p:sp>
          <p:nvSpPr>
            <p:cNvPr id="87" name="Arrow: Down 86">
              <a:extLst>
                <a:ext uri="{FF2B5EF4-FFF2-40B4-BE49-F238E27FC236}">
                  <a16:creationId xmlns:a16="http://schemas.microsoft.com/office/drawing/2014/main" id="{8B5C7345-24F4-434F-A0A0-32CF7B674F3E}"/>
                </a:ext>
              </a:extLst>
            </p:cNvPr>
            <p:cNvSpPr/>
            <p:nvPr/>
          </p:nvSpPr>
          <p:spPr>
            <a:xfrm>
              <a:off x="6956409" y="1898612"/>
              <a:ext cx="1037341" cy="1406423"/>
            </a:xfrm>
            <a:prstGeom prst="downArrow">
              <a:avLst>
                <a:gd name="adj1" fmla="val 77826"/>
                <a:gd name="adj2" fmla="val 36957"/>
              </a:avLst>
            </a:prstGeom>
            <a:gradFill flip="none" rotWithShape="1">
              <a:gsLst>
                <a:gs pos="0">
                  <a:schemeClr val="bg1">
                    <a:alpha val="0"/>
                    <a:lumMod val="0"/>
                    <a:lumOff val="100000"/>
                  </a:schemeClr>
                </a:gs>
                <a:gs pos="75500">
                  <a:srgbClr val="808080">
                    <a:alpha val="11000"/>
                  </a:srgbClr>
                </a:gs>
                <a:gs pos="27000">
                  <a:schemeClr val="tx1">
                    <a:lumMod val="48000"/>
                    <a:lumOff val="52000"/>
                    <a:alpha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  <a:gs pos="55000">
                  <a:schemeClr val="tx1">
                    <a:alpha val="13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3E010E3-06AF-4CE7-94B2-10A27195AD23}"/>
                </a:ext>
              </a:extLst>
            </p:cNvPr>
            <p:cNvGrpSpPr/>
            <p:nvPr/>
          </p:nvGrpSpPr>
          <p:grpSpPr>
            <a:xfrm>
              <a:off x="6863897" y="1759851"/>
              <a:ext cx="1381627" cy="1440179"/>
              <a:chOff x="6863897" y="1759851"/>
              <a:chExt cx="1381627" cy="1440179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6415ED6-027E-46F8-8AF5-A6FC0CE1EDC8}"/>
                  </a:ext>
                </a:extLst>
              </p:cNvPr>
              <p:cNvSpPr/>
              <p:nvPr/>
            </p:nvSpPr>
            <p:spPr>
              <a:xfrm>
                <a:off x="7044613" y="1761756"/>
                <a:ext cx="1037340" cy="25019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Partial Circle 89">
                <a:extLst>
                  <a:ext uri="{FF2B5EF4-FFF2-40B4-BE49-F238E27FC236}">
                    <a16:creationId xmlns:a16="http://schemas.microsoft.com/office/drawing/2014/main" id="{4D33409A-17E7-4E01-BE5D-53A4781053AD}"/>
                  </a:ext>
                </a:extLst>
              </p:cNvPr>
              <p:cNvSpPr/>
              <p:nvPr/>
            </p:nvSpPr>
            <p:spPr>
              <a:xfrm rot="5400000">
                <a:off x="6785915" y="1837835"/>
                <a:ext cx="506734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Partial Circle 90">
                <a:extLst>
                  <a:ext uri="{FF2B5EF4-FFF2-40B4-BE49-F238E27FC236}">
                    <a16:creationId xmlns:a16="http://schemas.microsoft.com/office/drawing/2014/main" id="{9A301A6B-C9BF-4C17-A26C-D54B66E859A4}"/>
                  </a:ext>
                </a:extLst>
              </p:cNvPr>
              <p:cNvSpPr/>
              <p:nvPr/>
            </p:nvSpPr>
            <p:spPr>
              <a:xfrm rot="5400000">
                <a:off x="7816772" y="1837834"/>
                <a:ext cx="506735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100000">
                    <a:schemeClr val="accent3"/>
                  </a:gs>
                  <a:gs pos="0">
                    <a:schemeClr val="accent3">
                      <a:lumMod val="5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Arrow: Down 91">
                <a:extLst>
                  <a:ext uri="{FF2B5EF4-FFF2-40B4-BE49-F238E27FC236}">
                    <a16:creationId xmlns:a16="http://schemas.microsoft.com/office/drawing/2014/main" id="{E0CE80C3-F883-4232-8F46-A14F1B746EDB}"/>
                  </a:ext>
                </a:extLst>
              </p:cNvPr>
              <p:cNvSpPr/>
              <p:nvPr/>
            </p:nvSpPr>
            <p:spPr>
              <a:xfrm>
                <a:off x="7117450" y="2011943"/>
                <a:ext cx="876300" cy="1188087"/>
              </a:xfrm>
              <a:prstGeom prst="downArrow">
                <a:avLst>
                  <a:gd name="adj1" fmla="val 77826"/>
                  <a:gd name="adj2" fmla="val 36957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3A8532E-D233-4636-9E8B-0F7EC00178C5}"/>
              </a:ext>
            </a:extLst>
          </p:cNvPr>
          <p:cNvGrpSpPr/>
          <p:nvPr/>
        </p:nvGrpSpPr>
        <p:grpSpPr>
          <a:xfrm>
            <a:off x="3649744" y="4278398"/>
            <a:ext cx="1228187" cy="1376604"/>
            <a:chOff x="4059069" y="3837925"/>
            <a:chExt cx="1381627" cy="1548586"/>
          </a:xfrm>
        </p:grpSpPr>
        <p:sp>
          <p:nvSpPr>
            <p:cNvPr id="94" name="Arrow: Down 93">
              <a:extLst>
                <a:ext uri="{FF2B5EF4-FFF2-40B4-BE49-F238E27FC236}">
                  <a16:creationId xmlns:a16="http://schemas.microsoft.com/office/drawing/2014/main" id="{60A467D8-A5AE-4787-ADED-B002CB1A990A}"/>
                </a:ext>
              </a:extLst>
            </p:cNvPr>
            <p:cNvSpPr/>
            <p:nvPr/>
          </p:nvSpPr>
          <p:spPr>
            <a:xfrm flipH="1" flipV="1">
              <a:off x="4319481" y="3837925"/>
              <a:ext cx="1037341" cy="1406423"/>
            </a:xfrm>
            <a:prstGeom prst="downArrow">
              <a:avLst>
                <a:gd name="adj1" fmla="val 77826"/>
                <a:gd name="adj2" fmla="val 36957"/>
              </a:avLst>
            </a:prstGeom>
            <a:gradFill flip="none" rotWithShape="1">
              <a:gsLst>
                <a:gs pos="0">
                  <a:schemeClr val="bg1">
                    <a:alpha val="0"/>
                    <a:lumMod val="0"/>
                    <a:lumOff val="100000"/>
                  </a:schemeClr>
                </a:gs>
                <a:gs pos="75500">
                  <a:srgbClr val="808080">
                    <a:alpha val="11000"/>
                  </a:srgbClr>
                </a:gs>
                <a:gs pos="27000">
                  <a:schemeClr val="tx1">
                    <a:lumMod val="48000"/>
                    <a:lumOff val="52000"/>
                    <a:alpha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  <a:gs pos="55000">
                  <a:schemeClr val="tx1">
                    <a:alpha val="13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4B8252B-815E-4ADC-8184-FF623A8D63E5}"/>
                </a:ext>
              </a:extLst>
            </p:cNvPr>
            <p:cNvGrpSpPr/>
            <p:nvPr/>
          </p:nvGrpSpPr>
          <p:grpSpPr>
            <a:xfrm>
              <a:off x="4059069" y="3946332"/>
              <a:ext cx="1381627" cy="1440179"/>
              <a:chOff x="4059069" y="3946332"/>
              <a:chExt cx="1381627" cy="1440179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A889282-E1A6-41D1-B3C5-086D03D0C2B7}"/>
                  </a:ext>
                </a:extLst>
              </p:cNvPr>
              <p:cNvSpPr/>
              <p:nvPr/>
            </p:nvSpPr>
            <p:spPr>
              <a:xfrm flipV="1">
                <a:off x="4239785" y="5134415"/>
                <a:ext cx="1037340" cy="25019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Partial Circle 96">
                <a:extLst>
                  <a:ext uri="{FF2B5EF4-FFF2-40B4-BE49-F238E27FC236}">
                    <a16:creationId xmlns:a16="http://schemas.microsoft.com/office/drawing/2014/main" id="{A299C847-AE9D-40A0-B5EE-86444AAEE0D6}"/>
                  </a:ext>
                </a:extLst>
              </p:cNvPr>
              <p:cNvSpPr/>
              <p:nvPr/>
            </p:nvSpPr>
            <p:spPr>
              <a:xfrm rot="16200000" flipV="1">
                <a:off x="3981087" y="4957758"/>
                <a:ext cx="506734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5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Partial Circle 97">
                <a:extLst>
                  <a:ext uri="{FF2B5EF4-FFF2-40B4-BE49-F238E27FC236}">
                    <a16:creationId xmlns:a16="http://schemas.microsoft.com/office/drawing/2014/main" id="{0CE4F8E0-C0E1-429A-8AA2-5F18C6EF865A}"/>
                  </a:ext>
                </a:extLst>
              </p:cNvPr>
              <p:cNvSpPr/>
              <p:nvPr/>
            </p:nvSpPr>
            <p:spPr>
              <a:xfrm rot="16200000" flipV="1">
                <a:off x="5011944" y="4957759"/>
                <a:ext cx="506735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0">
                    <a:schemeClr val="accent4"/>
                  </a:gs>
                  <a:gs pos="100000">
                    <a:schemeClr val="accent4">
                      <a:lumMod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Arrow: Down 98">
                <a:extLst>
                  <a:ext uri="{FF2B5EF4-FFF2-40B4-BE49-F238E27FC236}">
                    <a16:creationId xmlns:a16="http://schemas.microsoft.com/office/drawing/2014/main" id="{53387462-7005-40E4-9ED1-D8DB074F0E0C}"/>
                  </a:ext>
                </a:extLst>
              </p:cNvPr>
              <p:cNvSpPr/>
              <p:nvPr/>
            </p:nvSpPr>
            <p:spPr>
              <a:xfrm flipV="1">
                <a:off x="4312622" y="3946332"/>
                <a:ext cx="876300" cy="1188085"/>
              </a:xfrm>
              <a:prstGeom prst="downArrow">
                <a:avLst>
                  <a:gd name="adj1" fmla="val 77826"/>
                  <a:gd name="adj2" fmla="val 36957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00E442B-F0DB-46B3-B209-837665DF7F08}"/>
              </a:ext>
            </a:extLst>
          </p:cNvPr>
          <p:cNvGrpSpPr/>
          <p:nvPr/>
        </p:nvGrpSpPr>
        <p:grpSpPr>
          <a:xfrm>
            <a:off x="5966246" y="4278398"/>
            <a:ext cx="1228187" cy="1376604"/>
            <a:chOff x="6426637" y="3837925"/>
            <a:chExt cx="1381627" cy="1548586"/>
          </a:xfrm>
        </p:grpSpPr>
        <p:sp>
          <p:nvSpPr>
            <p:cNvPr id="101" name="Arrow: Down 100">
              <a:extLst>
                <a:ext uri="{FF2B5EF4-FFF2-40B4-BE49-F238E27FC236}">
                  <a16:creationId xmlns:a16="http://schemas.microsoft.com/office/drawing/2014/main" id="{642F5739-135C-432D-983E-AB88CD02782C}"/>
                </a:ext>
              </a:extLst>
            </p:cNvPr>
            <p:cNvSpPr/>
            <p:nvPr/>
          </p:nvSpPr>
          <p:spPr>
            <a:xfrm flipH="1" flipV="1">
              <a:off x="6678890" y="3837925"/>
              <a:ext cx="1037341" cy="1406423"/>
            </a:xfrm>
            <a:prstGeom prst="downArrow">
              <a:avLst>
                <a:gd name="adj1" fmla="val 77826"/>
                <a:gd name="adj2" fmla="val 36957"/>
              </a:avLst>
            </a:prstGeom>
            <a:gradFill flip="none" rotWithShape="1">
              <a:gsLst>
                <a:gs pos="0">
                  <a:schemeClr val="bg1">
                    <a:alpha val="0"/>
                    <a:lumMod val="0"/>
                    <a:lumOff val="100000"/>
                  </a:schemeClr>
                </a:gs>
                <a:gs pos="75500">
                  <a:srgbClr val="808080">
                    <a:alpha val="11000"/>
                  </a:srgbClr>
                </a:gs>
                <a:gs pos="27000">
                  <a:schemeClr val="tx1">
                    <a:lumMod val="48000"/>
                    <a:lumOff val="52000"/>
                    <a:alpha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  <a:gs pos="55000">
                  <a:schemeClr val="tx1">
                    <a:alpha val="13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CDA5C55-7A40-41F7-BB5D-1A87F179CD79}"/>
                </a:ext>
              </a:extLst>
            </p:cNvPr>
            <p:cNvGrpSpPr/>
            <p:nvPr/>
          </p:nvGrpSpPr>
          <p:grpSpPr>
            <a:xfrm>
              <a:off x="6426637" y="3946331"/>
              <a:ext cx="1381627" cy="1440180"/>
              <a:chOff x="6426637" y="3946331"/>
              <a:chExt cx="1381627" cy="1440180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6028372-4CBD-42EB-AA56-4FB0376CA165}"/>
                  </a:ext>
                </a:extLst>
              </p:cNvPr>
              <p:cNvSpPr/>
              <p:nvPr/>
            </p:nvSpPr>
            <p:spPr>
              <a:xfrm flipV="1">
                <a:off x="6607353" y="5134415"/>
                <a:ext cx="1037340" cy="25019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Partial Circle 103">
                <a:extLst>
                  <a:ext uri="{FF2B5EF4-FFF2-40B4-BE49-F238E27FC236}">
                    <a16:creationId xmlns:a16="http://schemas.microsoft.com/office/drawing/2014/main" id="{B8247A70-D08B-4E03-A909-F0F268C63B76}"/>
                  </a:ext>
                </a:extLst>
              </p:cNvPr>
              <p:cNvSpPr/>
              <p:nvPr/>
            </p:nvSpPr>
            <p:spPr>
              <a:xfrm rot="16200000" flipV="1">
                <a:off x="6348655" y="4957758"/>
                <a:ext cx="506734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>
                      <a:lumMod val="5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Partial Circle 104">
                <a:extLst>
                  <a:ext uri="{FF2B5EF4-FFF2-40B4-BE49-F238E27FC236}">
                    <a16:creationId xmlns:a16="http://schemas.microsoft.com/office/drawing/2014/main" id="{2D43DD93-5CF7-402B-B649-52E91B8B8444}"/>
                  </a:ext>
                </a:extLst>
              </p:cNvPr>
              <p:cNvSpPr/>
              <p:nvPr/>
            </p:nvSpPr>
            <p:spPr>
              <a:xfrm rot="16200000" flipV="1">
                <a:off x="7379512" y="4957759"/>
                <a:ext cx="506735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Arrow: Down 105">
                <a:extLst>
                  <a:ext uri="{FF2B5EF4-FFF2-40B4-BE49-F238E27FC236}">
                    <a16:creationId xmlns:a16="http://schemas.microsoft.com/office/drawing/2014/main" id="{4D88D249-3FEF-4C73-A52F-ECAC90695CDC}"/>
                  </a:ext>
                </a:extLst>
              </p:cNvPr>
              <p:cNvSpPr/>
              <p:nvPr/>
            </p:nvSpPr>
            <p:spPr>
              <a:xfrm flipV="1">
                <a:off x="6680190" y="3946331"/>
                <a:ext cx="876300" cy="1188086"/>
              </a:xfrm>
              <a:prstGeom prst="downArrow">
                <a:avLst>
                  <a:gd name="adj1" fmla="val 77826"/>
                  <a:gd name="adj2" fmla="val 36957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E32451E-0FDF-464E-8523-671E1219DC5B}"/>
              </a:ext>
            </a:extLst>
          </p:cNvPr>
          <p:cNvGrpSpPr/>
          <p:nvPr/>
        </p:nvGrpSpPr>
        <p:grpSpPr>
          <a:xfrm>
            <a:off x="8379158" y="4278398"/>
            <a:ext cx="1228187" cy="1376604"/>
            <a:chOff x="8794204" y="3837925"/>
            <a:chExt cx="1381627" cy="1548586"/>
          </a:xfrm>
        </p:grpSpPr>
        <p:sp>
          <p:nvSpPr>
            <p:cNvPr id="108" name="Arrow: Down 107">
              <a:extLst>
                <a:ext uri="{FF2B5EF4-FFF2-40B4-BE49-F238E27FC236}">
                  <a16:creationId xmlns:a16="http://schemas.microsoft.com/office/drawing/2014/main" id="{6886FD27-F666-4C0C-9DB9-1A650721AC9A}"/>
                </a:ext>
              </a:extLst>
            </p:cNvPr>
            <p:cNvSpPr/>
            <p:nvPr/>
          </p:nvSpPr>
          <p:spPr>
            <a:xfrm flipH="1" flipV="1">
              <a:off x="9049216" y="3837925"/>
              <a:ext cx="1037341" cy="1406423"/>
            </a:xfrm>
            <a:prstGeom prst="downArrow">
              <a:avLst>
                <a:gd name="adj1" fmla="val 77826"/>
                <a:gd name="adj2" fmla="val 36957"/>
              </a:avLst>
            </a:prstGeom>
            <a:gradFill flip="none" rotWithShape="1">
              <a:gsLst>
                <a:gs pos="0">
                  <a:schemeClr val="bg1">
                    <a:alpha val="0"/>
                    <a:lumMod val="0"/>
                    <a:lumOff val="100000"/>
                  </a:schemeClr>
                </a:gs>
                <a:gs pos="75500">
                  <a:srgbClr val="808080">
                    <a:alpha val="11000"/>
                  </a:srgbClr>
                </a:gs>
                <a:gs pos="27000">
                  <a:schemeClr val="tx1">
                    <a:lumMod val="48000"/>
                    <a:lumOff val="52000"/>
                    <a:alpha val="0"/>
                  </a:schemeClr>
                </a:gs>
                <a:gs pos="100000">
                  <a:schemeClr val="bg1">
                    <a:alpha val="0"/>
                    <a:lumMod val="0"/>
                    <a:lumOff val="100000"/>
                  </a:schemeClr>
                </a:gs>
                <a:gs pos="55000">
                  <a:schemeClr val="tx1">
                    <a:alpha val="13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5E87D2FB-4B0E-4340-AAE7-BF2306CEE94D}"/>
                </a:ext>
              </a:extLst>
            </p:cNvPr>
            <p:cNvGrpSpPr/>
            <p:nvPr/>
          </p:nvGrpSpPr>
          <p:grpSpPr>
            <a:xfrm>
              <a:off x="8794204" y="3946332"/>
              <a:ext cx="1381627" cy="1440179"/>
              <a:chOff x="8794204" y="3946332"/>
              <a:chExt cx="1381627" cy="1440179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7DE41AF-365B-4ACC-A499-26515C9D5C65}"/>
                  </a:ext>
                </a:extLst>
              </p:cNvPr>
              <p:cNvSpPr/>
              <p:nvPr/>
            </p:nvSpPr>
            <p:spPr>
              <a:xfrm flipV="1">
                <a:off x="8974920" y="5134415"/>
                <a:ext cx="1037340" cy="25019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Partial Circle 110">
                <a:extLst>
                  <a:ext uri="{FF2B5EF4-FFF2-40B4-BE49-F238E27FC236}">
                    <a16:creationId xmlns:a16="http://schemas.microsoft.com/office/drawing/2014/main" id="{44038512-01D1-4AF8-86FF-6E5C3C3E9D1F}"/>
                  </a:ext>
                </a:extLst>
              </p:cNvPr>
              <p:cNvSpPr/>
              <p:nvPr/>
            </p:nvSpPr>
            <p:spPr>
              <a:xfrm rot="16200000" flipV="1">
                <a:off x="8716222" y="4957758"/>
                <a:ext cx="506734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0">
                    <a:schemeClr val="accent6"/>
                  </a:gs>
                  <a:gs pos="100000">
                    <a:schemeClr val="accent6">
                      <a:lumMod val="5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Partial Circle 111">
                <a:extLst>
                  <a:ext uri="{FF2B5EF4-FFF2-40B4-BE49-F238E27FC236}">
                    <a16:creationId xmlns:a16="http://schemas.microsoft.com/office/drawing/2014/main" id="{12CC6B1F-F1CE-4A67-88E8-FF377AF128BC}"/>
                  </a:ext>
                </a:extLst>
              </p:cNvPr>
              <p:cNvSpPr/>
              <p:nvPr/>
            </p:nvSpPr>
            <p:spPr>
              <a:xfrm rot="16200000" flipV="1">
                <a:off x="9747079" y="4957759"/>
                <a:ext cx="506735" cy="350769"/>
              </a:xfrm>
              <a:prstGeom prst="pie">
                <a:avLst>
                  <a:gd name="adj1" fmla="val 5462498"/>
                  <a:gd name="adj2" fmla="val 16200000"/>
                </a:avLst>
              </a:prstGeom>
              <a:gradFill flip="none" rotWithShape="1">
                <a:gsLst>
                  <a:gs pos="0">
                    <a:schemeClr val="accent6"/>
                  </a:gs>
                  <a:gs pos="100000">
                    <a:schemeClr val="accent6">
                      <a:lumMod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Arrow: Down 112">
                <a:extLst>
                  <a:ext uri="{FF2B5EF4-FFF2-40B4-BE49-F238E27FC236}">
                    <a16:creationId xmlns:a16="http://schemas.microsoft.com/office/drawing/2014/main" id="{0DB32749-20B8-4948-91B1-1D4CDEB2C4A8}"/>
                  </a:ext>
                </a:extLst>
              </p:cNvPr>
              <p:cNvSpPr/>
              <p:nvPr/>
            </p:nvSpPr>
            <p:spPr>
              <a:xfrm flipV="1">
                <a:off x="9047757" y="3946332"/>
                <a:ext cx="876300" cy="1188087"/>
              </a:xfrm>
              <a:prstGeom prst="downArrow">
                <a:avLst>
                  <a:gd name="adj1" fmla="val 77826"/>
                  <a:gd name="adj2" fmla="val 36957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B982C00-71C7-4EB1-83B7-F880BCE9313F}"/>
              </a:ext>
            </a:extLst>
          </p:cNvPr>
          <p:cNvSpPr txBox="1"/>
          <p:nvPr/>
        </p:nvSpPr>
        <p:spPr>
          <a:xfrm>
            <a:off x="3597157" y="5746872"/>
            <a:ext cx="13291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>
                <a:solidFill>
                  <a:srgbClr val="5FB7A2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Quality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>
                <a:solidFill>
                  <a:srgbClr val="5FB7A2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Certificates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rgbClr val="5FB7A2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1BA52B0-6402-4BCA-8803-17A65B2177CC}"/>
              </a:ext>
            </a:extLst>
          </p:cNvPr>
          <p:cNvSpPr txBox="1"/>
          <p:nvPr/>
        </p:nvSpPr>
        <p:spPr>
          <a:xfrm>
            <a:off x="5477076" y="5746872"/>
            <a:ext cx="230274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>
                <a:solidFill>
                  <a:srgbClr val="3081AC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Products &amp; Services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rgbClr val="3081A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A90FDBCA-FC44-4D21-9206-545200847917}"/>
              </a:ext>
            </a:extLst>
          </p:cNvPr>
          <p:cNvSpPr txBox="1"/>
          <p:nvPr/>
        </p:nvSpPr>
        <p:spPr>
          <a:xfrm>
            <a:off x="8277956" y="5746872"/>
            <a:ext cx="143443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>
                <a:solidFill>
                  <a:srgbClr val="A5A5A5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>
                <a:solidFill>
                  <a:srgbClr val="A5A5A5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Certificates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3" name="TextBox 142">
            <a:hlinkClick r:id="rId2" action="ppaction://hlinksldjump"/>
            <a:extLst>
              <a:ext uri="{FF2B5EF4-FFF2-40B4-BE49-F238E27FC236}">
                <a16:creationId xmlns:a16="http://schemas.microsoft.com/office/drawing/2014/main" id="{EC0BB2AA-529E-4950-83DF-70741A5A6531}"/>
              </a:ext>
            </a:extLst>
          </p:cNvPr>
          <p:cNvSpPr txBox="1"/>
          <p:nvPr/>
        </p:nvSpPr>
        <p:spPr>
          <a:xfrm>
            <a:off x="2515784" y="1614364"/>
            <a:ext cx="105496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>
                <a:solidFill>
                  <a:srgbClr val="E35A35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Overview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rgbClr val="E35A35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E6BD8FC-A778-4EB5-8B76-13F503660A19}"/>
              </a:ext>
            </a:extLst>
          </p:cNvPr>
          <p:cNvSpPr txBox="1"/>
          <p:nvPr/>
        </p:nvSpPr>
        <p:spPr>
          <a:xfrm>
            <a:off x="4258699" y="1431484"/>
            <a:ext cx="231986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>
                <a:solidFill>
                  <a:srgbClr val="ECB448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Partners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>
                <a:solidFill>
                  <a:srgbClr val="ECB448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(Suppliers &amp; Clients)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rgbClr val="ECB448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E957602-4421-4B3B-9C9A-A36C16D90727}"/>
              </a:ext>
            </a:extLst>
          </p:cNvPr>
          <p:cNvSpPr txBox="1"/>
          <p:nvPr/>
        </p:nvSpPr>
        <p:spPr>
          <a:xfrm>
            <a:off x="7332671" y="1614364"/>
            <a:ext cx="93628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600" b="1" dirty="0">
                <a:solidFill>
                  <a:srgbClr val="8BB74C"/>
                </a:solidFill>
                <a:latin typeface="Arial Black" panose="020B0A04020102020204" pitchFamily="34" charset="0"/>
                <a:cs typeface="Segoe UI" panose="020B0502040204020203" pitchFamily="34" charset="0"/>
              </a:rPr>
              <a:t>Projects</a:t>
            </a:r>
            <a:endParaRPr kumimoji="0" lang="en-IN" sz="1600" b="1" i="0" u="none" strike="noStrike" kern="1200" cap="none" spc="0" normalizeH="0" baseline="0" noProof="0" dirty="0">
              <a:ln>
                <a:noFill/>
              </a:ln>
              <a:solidFill>
                <a:srgbClr val="8BB74C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D522DA07-2FF4-41C1-BA58-F5A31C187947}"/>
              </a:ext>
            </a:extLst>
          </p:cNvPr>
          <p:cNvGrpSpPr/>
          <p:nvPr/>
        </p:nvGrpSpPr>
        <p:grpSpPr>
          <a:xfrm>
            <a:off x="1629283" y="3463995"/>
            <a:ext cx="8932064" cy="711196"/>
            <a:chOff x="1629283" y="3463995"/>
            <a:chExt cx="8932064" cy="711196"/>
          </a:xfrm>
        </p:grpSpPr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C814D359-D0EA-499B-9862-8F0EF32A4E43}"/>
                </a:ext>
              </a:extLst>
            </p:cNvPr>
            <p:cNvCxnSpPr>
              <a:cxnSpLocks/>
            </p:cNvCxnSpPr>
            <p:nvPr/>
          </p:nvCxnSpPr>
          <p:spPr>
            <a:xfrm>
              <a:off x="1911964" y="3678361"/>
              <a:ext cx="821481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7BD664FC-F10A-4DA8-90E4-9E331BD2B598}"/>
                </a:ext>
              </a:extLst>
            </p:cNvPr>
            <p:cNvCxnSpPr>
              <a:cxnSpLocks/>
            </p:cNvCxnSpPr>
            <p:nvPr/>
          </p:nvCxnSpPr>
          <p:spPr>
            <a:xfrm>
              <a:off x="1911964" y="3936180"/>
              <a:ext cx="8214810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E3BA2F4-A1F7-499B-8FF4-30C912D59F3F}"/>
                </a:ext>
              </a:extLst>
            </p:cNvPr>
            <p:cNvSpPr/>
            <p:nvPr/>
          </p:nvSpPr>
          <p:spPr>
            <a:xfrm>
              <a:off x="1629283" y="3679811"/>
              <a:ext cx="8932064" cy="257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: Rounded Corners 168">
              <a:extLst>
                <a:ext uri="{FF2B5EF4-FFF2-40B4-BE49-F238E27FC236}">
                  <a16:creationId xmlns:a16="http://schemas.microsoft.com/office/drawing/2014/main" id="{040E9E5B-2943-4E0E-8BC3-35A0B0D0A810}"/>
                </a:ext>
              </a:extLst>
            </p:cNvPr>
            <p:cNvSpPr/>
            <p:nvPr/>
          </p:nvSpPr>
          <p:spPr>
            <a:xfrm>
              <a:off x="1881755" y="3580866"/>
              <a:ext cx="8226516" cy="88152"/>
            </a:xfrm>
            <a:prstGeom prst="roundRect">
              <a:avLst>
                <a:gd name="adj" fmla="val 47758"/>
              </a:avLst>
            </a:prstGeom>
            <a:gradFill flip="none" rotWithShape="1">
              <a:gsLst>
                <a:gs pos="14000">
                  <a:schemeClr val="tx1">
                    <a:alpha val="12000"/>
                  </a:schemeClr>
                </a:gs>
                <a:gs pos="55000">
                  <a:schemeClr val="bg1">
                    <a:lumMod val="0"/>
                    <a:lumOff val="100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D3AF5A45-99B0-416E-9FCD-0E71B928BA89}"/>
                </a:ext>
              </a:extLst>
            </p:cNvPr>
            <p:cNvSpPr/>
            <p:nvPr/>
          </p:nvSpPr>
          <p:spPr>
            <a:xfrm flipH="1" flipV="1">
              <a:off x="1900258" y="3932523"/>
              <a:ext cx="8226516" cy="125799"/>
            </a:xfrm>
            <a:prstGeom prst="roundRect">
              <a:avLst>
                <a:gd name="adj" fmla="val 47758"/>
              </a:avLst>
            </a:prstGeom>
            <a:gradFill flip="none" rotWithShape="1">
              <a:gsLst>
                <a:gs pos="14000">
                  <a:schemeClr val="tx1">
                    <a:alpha val="12000"/>
                  </a:schemeClr>
                </a:gs>
                <a:gs pos="55000">
                  <a:schemeClr val="bg1">
                    <a:lumMod val="0"/>
                    <a:lumOff val="100000"/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9145150C-CD76-4023-A443-4D59C59BB21F}"/>
                </a:ext>
              </a:extLst>
            </p:cNvPr>
            <p:cNvGrpSpPr/>
            <p:nvPr/>
          </p:nvGrpSpPr>
          <p:grpSpPr>
            <a:xfrm>
              <a:off x="2660154" y="3463995"/>
              <a:ext cx="697654" cy="711196"/>
              <a:chOff x="2660154" y="3463995"/>
              <a:chExt cx="697654" cy="711196"/>
            </a:xfrm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307114A1-831C-472C-BE75-BD394E72245C}"/>
                  </a:ext>
                </a:extLst>
              </p:cNvPr>
              <p:cNvSpPr/>
              <p:nvPr/>
            </p:nvSpPr>
            <p:spPr>
              <a:xfrm>
                <a:off x="2660154" y="3492893"/>
                <a:ext cx="682298" cy="682298"/>
              </a:xfrm>
              <a:prstGeom prst="ellipse">
                <a:avLst/>
              </a:prstGeom>
              <a:gradFill flip="none" rotWithShape="1">
                <a:gsLst>
                  <a:gs pos="63913">
                    <a:schemeClr val="tx1">
                      <a:alpha val="11000"/>
                    </a:schemeClr>
                  </a:gs>
                  <a:gs pos="14000">
                    <a:schemeClr val="tx1">
                      <a:alpha val="98000"/>
                    </a:schemeClr>
                  </a:gs>
                  <a:gs pos="85000">
                    <a:schemeClr val="bg1">
                      <a:lumMod val="0"/>
                      <a:lumOff val="100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Oval 187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DEA79F9D-2D67-4EE7-91BC-F9E0D2C4FBA2}"/>
                  </a:ext>
                </a:extLst>
              </p:cNvPr>
              <p:cNvSpPr/>
              <p:nvPr/>
            </p:nvSpPr>
            <p:spPr>
              <a:xfrm>
                <a:off x="2729956" y="3463995"/>
                <a:ext cx="627852" cy="6278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01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D7BFDFBC-FD08-4433-9CFD-A43FC90BE0EC}"/>
                </a:ext>
              </a:extLst>
            </p:cNvPr>
            <p:cNvGrpSpPr/>
            <p:nvPr/>
          </p:nvGrpSpPr>
          <p:grpSpPr>
            <a:xfrm>
              <a:off x="3842924" y="3463995"/>
              <a:ext cx="697656" cy="711196"/>
              <a:chOff x="3841736" y="3463995"/>
              <a:chExt cx="697656" cy="711196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AFF3C765-6185-4FB7-A560-CA45508FE43F}"/>
                  </a:ext>
                </a:extLst>
              </p:cNvPr>
              <p:cNvSpPr/>
              <p:nvPr/>
            </p:nvSpPr>
            <p:spPr>
              <a:xfrm>
                <a:off x="3841736" y="3492893"/>
                <a:ext cx="682298" cy="682298"/>
              </a:xfrm>
              <a:prstGeom prst="ellipse">
                <a:avLst/>
              </a:prstGeom>
              <a:gradFill flip="none" rotWithShape="1">
                <a:gsLst>
                  <a:gs pos="63913">
                    <a:schemeClr val="tx1">
                      <a:alpha val="11000"/>
                    </a:schemeClr>
                  </a:gs>
                  <a:gs pos="14000">
                    <a:schemeClr val="tx1">
                      <a:alpha val="98000"/>
                    </a:schemeClr>
                  </a:gs>
                  <a:gs pos="85000">
                    <a:schemeClr val="bg1">
                      <a:lumMod val="0"/>
                      <a:lumOff val="100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Oval 18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E676C0F-0AF4-4D90-AD37-C674E3C07410}"/>
                  </a:ext>
                </a:extLst>
              </p:cNvPr>
              <p:cNvSpPr/>
              <p:nvPr/>
            </p:nvSpPr>
            <p:spPr>
              <a:xfrm>
                <a:off x="3911540" y="3463995"/>
                <a:ext cx="627852" cy="6278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02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F2085659-A266-4A95-9AA0-20B7805E2756}"/>
                </a:ext>
              </a:extLst>
            </p:cNvPr>
            <p:cNvGrpSpPr/>
            <p:nvPr/>
          </p:nvGrpSpPr>
          <p:grpSpPr>
            <a:xfrm>
              <a:off x="5025696" y="3463995"/>
              <a:ext cx="697655" cy="711196"/>
              <a:chOff x="5023319" y="3463995"/>
              <a:chExt cx="697655" cy="711196"/>
            </a:xfrm>
          </p:grpSpPr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FB049B14-B720-4D9B-B7F2-E7288F855321}"/>
                  </a:ext>
                </a:extLst>
              </p:cNvPr>
              <p:cNvSpPr/>
              <p:nvPr/>
            </p:nvSpPr>
            <p:spPr>
              <a:xfrm>
                <a:off x="5023319" y="3492893"/>
                <a:ext cx="682298" cy="682298"/>
              </a:xfrm>
              <a:prstGeom prst="ellipse">
                <a:avLst/>
              </a:prstGeom>
              <a:gradFill flip="none" rotWithShape="1">
                <a:gsLst>
                  <a:gs pos="63913">
                    <a:schemeClr val="tx1">
                      <a:alpha val="11000"/>
                    </a:schemeClr>
                  </a:gs>
                  <a:gs pos="14000">
                    <a:schemeClr val="tx1">
                      <a:alpha val="98000"/>
                    </a:schemeClr>
                  </a:gs>
                  <a:gs pos="85000">
                    <a:schemeClr val="bg1">
                      <a:lumMod val="0"/>
                      <a:lumOff val="100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Oval 18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35CB5D95-B64E-44CB-9B92-3F3B7C699F0B}"/>
                  </a:ext>
                </a:extLst>
              </p:cNvPr>
              <p:cNvSpPr/>
              <p:nvPr/>
            </p:nvSpPr>
            <p:spPr>
              <a:xfrm>
                <a:off x="5093122" y="3463995"/>
                <a:ext cx="627852" cy="6278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03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57BA0EB5-34A5-46A6-9BB2-634E26232D11}"/>
                </a:ext>
              </a:extLst>
            </p:cNvPr>
            <p:cNvGrpSpPr/>
            <p:nvPr/>
          </p:nvGrpSpPr>
          <p:grpSpPr>
            <a:xfrm>
              <a:off x="6208467" y="3463995"/>
              <a:ext cx="697655" cy="711196"/>
              <a:chOff x="6204902" y="3463995"/>
              <a:chExt cx="697655" cy="711196"/>
            </a:xfrm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E8ECFDFA-D63A-4B9C-8BB9-323B33577CF9}"/>
                  </a:ext>
                </a:extLst>
              </p:cNvPr>
              <p:cNvSpPr/>
              <p:nvPr/>
            </p:nvSpPr>
            <p:spPr>
              <a:xfrm>
                <a:off x="6204902" y="3492893"/>
                <a:ext cx="682298" cy="682298"/>
              </a:xfrm>
              <a:prstGeom prst="ellipse">
                <a:avLst/>
              </a:prstGeom>
              <a:gradFill flip="none" rotWithShape="1">
                <a:gsLst>
                  <a:gs pos="63913">
                    <a:schemeClr val="tx1">
                      <a:alpha val="11000"/>
                    </a:schemeClr>
                  </a:gs>
                  <a:gs pos="14000">
                    <a:schemeClr val="tx1">
                      <a:alpha val="98000"/>
                    </a:schemeClr>
                  </a:gs>
                  <a:gs pos="85000">
                    <a:schemeClr val="bg1">
                      <a:lumMod val="0"/>
                      <a:lumOff val="100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Oval 18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C2E990A-479C-44A4-B999-D0DAEFC743FB}"/>
                  </a:ext>
                </a:extLst>
              </p:cNvPr>
              <p:cNvSpPr/>
              <p:nvPr/>
            </p:nvSpPr>
            <p:spPr>
              <a:xfrm>
                <a:off x="6274705" y="3463995"/>
                <a:ext cx="627852" cy="6278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04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D7E359DD-87A4-4D98-BE6A-BBACC28CA3FF}"/>
                </a:ext>
              </a:extLst>
            </p:cNvPr>
            <p:cNvGrpSpPr/>
            <p:nvPr/>
          </p:nvGrpSpPr>
          <p:grpSpPr>
            <a:xfrm>
              <a:off x="7391238" y="3463995"/>
              <a:ext cx="697654" cy="711196"/>
              <a:chOff x="7386485" y="3463995"/>
              <a:chExt cx="697654" cy="711196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D02B267A-CC1E-444E-BCD9-96BC28A76311}"/>
                  </a:ext>
                </a:extLst>
              </p:cNvPr>
              <p:cNvSpPr/>
              <p:nvPr/>
            </p:nvSpPr>
            <p:spPr>
              <a:xfrm>
                <a:off x="7386485" y="3492893"/>
                <a:ext cx="682298" cy="682298"/>
              </a:xfrm>
              <a:prstGeom prst="ellipse">
                <a:avLst/>
              </a:prstGeom>
              <a:gradFill flip="none" rotWithShape="1">
                <a:gsLst>
                  <a:gs pos="63913">
                    <a:schemeClr val="tx1">
                      <a:alpha val="11000"/>
                    </a:schemeClr>
                  </a:gs>
                  <a:gs pos="14000">
                    <a:schemeClr val="tx1">
                      <a:alpha val="98000"/>
                    </a:schemeClr>
                  </a:gs>
                  <a:gs pos="85000">
                    <a:schemeClr val="bg1">
                      <a:lumMod val="0"/>
                      <a:lumOff val="100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Oval 17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4FA831F-2877-419E-A03F-8996F2D0414C}"/>
                  </a:ext>
                </a:extLst>
              </p:cNvPr>
              <p:cNvSpPr/>
              <p:nvPr/>
            </p:nvSpPr>
            <p:spPr>
              <a:xfrm>
                <a:off x="7456287" y="3463995"/>
                <a:ext cx="627852" cy="6278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05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30E316-7CC2-4464-9B7B-B0699CBFD768}"/>
                </a:ext>
              </a:extLst>
            </p:cNvPr>
            <p:cNvGrpSpPr/>
            <p:nvPr/>
          </p:nvGrpSpPr>
          <p:grpSpPr>
            <a:xfrm>
              <a:off x="8574009" y="3463995"/>
              <a:ext cx="721521" cy="711196"/>
              <a:chOff x="8574009" y="3463995"/>
              <a:chExt cx="721521" cy="711196"/>
            </a:xfrm>
          </p:grpSpPr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878A0093-751B-4278-B7B3-B10B364D9DA4}"/>
                  </a:ext>
                </a:extLst>
              </p:cNvPr>
              <p:cNvSpPr/>
              <p:nvPr/>
            </p:nvSpPr>
            <p:spPr>
              <a:xfrm>
                <a:off x="8574009" y="3492893"/>
                <a:ext cx="682298" cy="682298"/>
              </a:xfrm>
              <a:prstGeom prst="ellipse">
                <a:avLst/>
              </a:prstGeom>
              <a:gradFill flip="none" rotWithShape="1">
                <a:gsLst>
                  <a:gs pos="63913">
                    <a:schemeClr val="tx1">
                      <a:alpha val="11000"/>
                    </a:schemeClr>
                  </a:gs>
                  <a:gs pos="14000">
                    <a:schemeClr val="tx1">
                      <a:alpha val="98000"/>
                    </a:schemeClr>
                  </a:gs>
                  <a:gs pos="85000">
                    <a:schemeClr val="bg1">
                      <a:lumMod val="0"/>
                      <a:lumOff val="100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Oval 17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D8C41FE-BC0E-44ED-9A30-6CA114453FEA}"/>
                  </a:ext>
                </a:extLst>
              </p:cNvPr>
              <p:cNvSpPr/>
              <p:nvPr/>
            </p:nvSpPr>
            <p:spPr>
              <a:xfrm>
                <a:off x="8667678" y="3463995"/>
                <a:ext cx="627852" cy="6278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Times New Roman" panose="02020603050405020304" pitchFamily="18" charset="0"/>
                  </a:rPr>
                  <a:t>06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9" name="Scroll: Horizontal 118">
            <a:extLst>
              <a:ext uri="{FF2B5EF4-FFF2-40B4-BE49-F238E27FC236}">
                <a16:creationId xmlns:a16="http://schemas.microsoft.com/office/drawing/2014/main" id="{3C87A20C-40F6-2AAC-A80E-575871DA73C7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rgbClr val="FA8944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4163B-5DDD-B55E-FFFC-97D41B1A4A57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79537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4" grpId="0"/>
      <p:bldP spid="137" grpId="0"/>
      <p:bldP spid="139" grpId="0"/>
      <p:bldP spid="143" grpId="0"/>
      <p:bldP spid="145" grpId="0"/>
      <p:bldP spid="1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6D755-DAF6-4487-B3E4-F04070C1C3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915" y="1644673"/>
            <a:ext cx="5672085" cy="42540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8BDF48-0F00-40C9-ABFB-21F9B39805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366" y="1644673"/>
            <a:ext cx="5657539" cy="4254064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FC992C8E-7E33-4755-AF91-0787EB01BF83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 Structure / Architecture Structure</a:t>
            </a:r>
          </a:p>
        </p:txBody>
      </p:sp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E643D8AD-B347-4DF3-9D7B-C0902DEB1FE4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6C17EA-E175-C63A-8E58-4828340E8C64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46638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FC433-5DB7-401D-A38B-CCE52D5F22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640" y="1767840"/>
            <a:ext cx="5583360" cy="41875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DBB11B5-B6B9-4480-BBE8-0B241C51C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3920" y="1767840"/>
            <a:ext cx="5583360" cy="41875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ED926803-9BEE-4FFF-91B9-BF6DDBB6CC4D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Equipment / Plate Work</a:t>
            </a:r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863889AA-968E-4BD6-8735-64CC7F9BF15F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794E03-17C4-B296-BBFE-D5FB2F8D7BDF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94911046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0A442-AFBF-4360-8783-0D581CC738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2478676"/>
            <a:ext cx="5715000" cy="3571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B761C8-90C3-498B-B446-713286BB71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525" y="2478675"/>
            <a:ext cx="5715000" cy="3571875"/>
          </a:xfrm>
          <a:prstGeom prst="rect">
            <a:avLst/>
          </a:prstGeom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481289E-3F5A-48D4-8076-C338BAC9BBD5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Handling Equipment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AD033D-C1F5-42BC-AF28-6655FE940A4B}"/>
              </a:ext>
            </a:extLst>
          </p:cNvPr>
          <p:cNvSpPr txBox="1"/>
          <p:nvPr/>
        </p:nvSpPr>
        <p:spPr>
          <a:xfrm>
            <a:off x="711200" y="1634736"/>
            <a:ext cx="1113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&amp; Erection of different types of Conveyors</a:t>
            </a:r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465F2D02-7290-4434-8A7C-0D6C7C4C0958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C25049-40B2-581B-DA8C-8F0A0FAC55B3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56440455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5EF85AED-D1F0-4E25-A619-F607F22FE6F0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&amp; Telecommunication Towers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E8B5E-1F32-40FD-9381-E539D408E4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12" y="1013552"/>
            <a:ext cx="5715000" cy="4286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1F9799-63F1-4988-A416-4C06BDB278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400" y="1003300"/>
            <a:ext cx="3759200" cy="50122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A38DA2-2B93-4481-B81C-AF20E0C7A19B}"/>
              </a:ext>
            </a:extLst>
          </p:cNvPr>
          <p:cNvSpPr txBox="1"/>
          <p:nvPr/>
        </p:nvSpPr>
        <p:spPr>
          <a:xfrm>
            <a:off x="838200" y="537972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Transmission Towers 66, 220 &amp; 500 K.V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416952-858F-4B90-B1F2-3BBDD5099D90}"/>
              </a:ext>
            </a:extLst>
          </p:cNvPr>
          <p:cNvSpPr txBox="1"/>
          <p:nvPr/>
        </p:nvSpPr>
        <p:spPr>
          <a:xfrm>
            <a:off x="6294120" y="6077653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Telecommunication</a:t>
            </a:r>
            <a:r>
              <a:rPr lang="en-US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Towers up to 150m</a:t>
            </a:r>
          </a:p>
        </p:txBody>
      </p:sp>
      <p:sp>
        <p:nvSpPr>
          <p:cNvPr id="9" name="Rectangle: Rounded Corners 8">
            <a:hlinkClick r:id="rId4" action="ppaction://hlinksldjump"/>
            <a:extLst>
              <a:ext uri="{FF2B5EF4-FFF2-40B4-BE49-F238E27FC236}">
                <a16:creationId xmlns:a16="http://schemas.microsoft.com/office/drawing/2014/main" id="{3187399C-AE4F-4F60-A15E-5987CC8726D9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BD56F5-BFD3-5826-4831-92CA0F45DBC0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3116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753081-EC3F-46A8-8DF6-D28F285C2E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81" y="1222988"/>
            <a:ext cx="3454011" cy="2652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CE02C-3DDB-46BA-8E31-E24958FEA6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13" y="1309636"/>
            <a:ext cx="6526568" cy="4894926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FE3CAAB1-F60B-43B7-8666-44692C465450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Pre-Engineered Building Systems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4263C2-C696-4D77-BC2A-E770E01000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581" y="4012193"/>
            <a:ext cx="4434219" cy="2421084"/>
          </a:xfrm>
          <a:prstGeom prst="rect">
            <a:avLst/>
          </a:prstGeom>
        </p:spPr>
      </p:pic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3FC90D95-0B44-4025-A06D-78B9D0CD74EC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481F03-0FDC-020C-A526-17B4761AF81C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68697407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2246FF-CB91-43E3-97C5-B7D738547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40586" y="967423"/>
            <a:ext cx="4680000" cy="263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184BD-FB02-4841-8534-8A8CD84152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586" y="3663652"/>
            <a:ext cx="3767551" cy="2825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544A6-280B-4413-B8E2-E16FB318AD7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35" y="1045716"/>
            <a:ext cx="5804009" cy="4353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4FEC77-DC11-44D3-A2EC-7371B9F15141}"/>
              </a:ext>
            </a:extLst>
          </p:cNvPr>
          <p:cNvSpPr txBox="1"/>
          <p:nvPr/>
        </p:nvSpPr>
        <p:spPr>
          <a:xfrm>
            <a:off x="888511" y="5565986"/>
            <a:ext cx="5126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 &amp; Erection of Piping with different dimensions &amp; pipe supports</a:t>
            </a:r>
          </a:p>
          <a:p>
            <a:endParaRPr lang="en-US" dirty="0"/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BBC9547C-7C4D-453E-A1F6-3D2F65A7214C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Piping System</a:t>
            </a: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D1D2AF16-6050-4E60-9F17-A823F44DA12C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690784-6394-982C-233F-D3C3DA21FEF3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518759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A37618-CD2C-44D3-998E-DCFCD5130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00838" y="1761026"/>
            <a:ext cx="5633262" cy="422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D1F5A7E-CBD7-4486-98CB-7D1BA0162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24722" y="1761025"/>
            <a:ext cx="5633262" cy="422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4E719313-E3F5-4749-8B75-C564D9ACEECB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Machining</a:t>
            </a:r>
          </a:p>
        </p:txBody>
      </p:sp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08982B2F-2E76-4E31-A848-70D495DD555A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20F8B1-29D6-3300-F89F-C2F75A1830B8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70103275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8694D-E11E-47EB-B277-BA82277A3C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571" y="1738577"/>
            <a:ext cx="5493054" cy="41150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7D0D7F3C-E01F-4367-9C0E-FE4D80F5C033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Galvanization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1B7F12-90FA-4F57-B83E-44FB2055DCB3}"/>
              </a:ext>
            </a:extLst>
          </p:cNvPr>
          <p:cNvSpPr txBox="1"/>
          <p:nvPr/>
        </p:nvSpPr>
        <p:spPr>
          <a:xfrm>
            <a:off x="546100" y="1120676"/>
            <a:ext cx="715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Kettle Dimension : 16.5 m (L) X 2 m (W) X 2.95 m (D)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707701-05E6-405D-9ABE-1676F03BDF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89" y="1736229"/>
            <a:ext cx="5493053" cy="4119790"/>
          </a:xfrm>
          <a:prstGeom prst="rect">
            <a:avLst/>
          </a:prstGeom>
        </p:spPr>
      </p:pic>
      <p:sp>
        <p:nvSpPr>
          <p:cNvPr id="9" name="Rectangle: Rounded Corners 8">
            <a:hlinkClick r:id="rId4" action="ppaction://hlinksldjump"/>
            <a:extLst>
              <a:ext uri="{FF2B5EF4-FFF2-40B4-BE49-F238E27FC236}">
                <a16:creationId xmlns:a16="http://schemas.microsoft.com/office/drawing/2014/main" id="{9A6983C8-D635-43FE-8C70-77B5AA50B901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A6FA5-9A4B-60DC-A288-7438914F3F33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1659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F52AC3BA-266C-408D-85AB-1E76BA8EB97B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Tanks &amp; Pressure Vessels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94F0FB6-BC6E-4080-B459-87E9B8DE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0681" y="2195708"/>
            <a:ext cx="5466766" cy="3722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78A848-6045-40FA-AA8A-888FCB6BA7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2195708"/>
            <a:ext cx="5690348" cy="37224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73A8E1-32B4-43F3-A511-589D04071F5A}"/>
              </a:ext>
            </a:extLst>
          </p:cNvPr>
          <p:cNvSpPr txBox="1"/>
          <p:nvPr/>
        </p:nvSpPr>
        <p:spPr>
          <a:xfrm>
            <a:off x="698500" y="988273"/>
            <a:ext cx="770890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ASME Code Pressure Vessels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tanks as per API 650 Code</a:t>
            </a:r>
          </a:p>
        </p:txBody>
      </p:sp>
      <p:sp>
        <p:nvSpPr>
          <p:cNvPr id="9" name="Rectangle: Rounded Corners 8">
            <a:hlinkClick r:id="rId4" action="ppaction://hlinksldjump"/>
            <a:extLst>
              <a:ext uri="{FF2B5EF4-FFF2-40B4-BE49-F238E27FC236}">
                <a16:creationId xmlns:a16="http://schemas.microsoft.com/office/drawing/2014/main" id="{CCF2A1C8-7857-44D1-8F4A-75F5E7FD5BFB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A45FFB-4F42-F4FF-1217-BD947CE0C8D9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42607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AC39BE-7684-4234-AF29-7D8349B546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898" y="4279685"/>
            <a:ext cx="6438902" cy="2076665"/>
          </a:xfrm>
          <a:prstGeom prst="rect">
            <a:avLst/>
          </a:prstGeom>
        </p:spPr>
      </p:pic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01992D34-266F-4C64-97F9-E93BF50CF851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Lighting Poles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569FE8-351A-4D9C-ABBC-96AEB9DDCE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898" y="1167080"/>
            <a:ext cx="3968107" cy="297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7F7E57-B022-43CE-A93C-861DF6B1C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056292"/>
            <a:ext cx="3975100" cy="5560408"/>
          </a:xfrm>
          <a:prstGeom prst="rect">
            <a:avLst/>
          </a:prstGeom>
        </p:spPr>
      </p:pic>
      <p:sp>
        <p:nvSpPr>
          <p:cNvPr id="11" name="Rectangle: Rounded Corners 10">
            <a:hlinkClick r:id="rId5" action="ppaction://hlinksldjump"/>
            <a:extLst>
              <a:ext uri="{FF2B5EF4-FFF2-40B4-BE49-F238E27FC236}">
                <a16:creationId xmlns:a16="http://schemas.microsoft.com/office/drawing/2014/main" id="{525DAC19-5587-4EEF-9560-2DDADAC0F47B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C42F3F-40EF-9EC0-1D56-D7726E66E282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8333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68011" y="5118759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EGYPT/KSA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15840" y="5117517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EGYPT/KSA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002" y="3915143"/>
            <a:ext cx="2628000" cy="1037208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3298"/>
          <a:stretch/>
        </p:blipFill>
        <p:spPr>
          <a:xfrm>
            <a:off x="1152171" y="3943304"/>
            <a:ext cx="2592000" cy="1009047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9491" y="3940072"/>
            <a:ext cx="2398503" cy="1042759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pic>
        <p:nvPicPr>
          <p:cNvPr id="20" name="logo.gif" descr="logo.gi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77"/>
          <a:stretch/>
        </p:blipFill>
        <p:spPr>
          <a:xfrm>
            <a:off x="4464821" y="1469564"/>
            <a:ext cx="3262359" cy="1296000"/>
          </a:xfrm>
          <a:prstGeom prst="rect">
            <a:avLst/>
          </a:prstGeom>
          <a:ln w="3175">
            <a:solidFill>
              <a:schemeClr val="accent1">
                <a:lumMod val="60000"/>
                <a:lumOff val="40000"/>
              </a:schemeClr>
            </a:solidFill>
            <a:miter lim="400000"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1" name="TextBox 20"/>
          <p:cNvSpPr txBox="1"/>
          <p:nvPr/>
        </p:nvSpPr>
        <p:spPr>
          <a:xfrm>
            <a:off x="8326944" y="5117517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EGYPT</a:t>
            </a:r>
          </a:p>
        </p:txBody>
      </p:sp>
      <p:cxnSp>
        <p:nvCxnSpPr>
          <p:cNvPr id="3" name="Elbow Connector 2"/>
          <p:cNvCxnSpPr>
            <a:cxnSpLocks/>
            <a:stCxn id="20" idx="2"/>
            <a:endCxn id="18" idx="0"/>
          </p:cNvCxnSpPr>
          <p:nvPr/>
        </p:nvCxnSpPr>
        <p:spPr>
          <a:xfrm rot="5400000">
            <a:off x="3683216" y="1530519"/>
            <a:ext cx="1177740" cy="3647830"/>
          </a:xfrm>
          <a:prstGeom prst="bentConnector3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20" idx="2"/>
            <a:endCxn id="17" idx="0"/>
          </p:cNvCxnSpPr>
          <p:nvPr/>
        </p:nvCxnSpPr>
        <p:spPr>
          <a:xfrm rot="16200000" flipH="1">
            <a:off x="5521212" y="3340352"/>
            <a:ext cx="1149579" cy="1"/>
          </a:xfrm>
          <a:prstGeom prst="bentConnector3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cxnSpLocks/>
          </p:cNvCxnSpPr>
          <p:nvPr/>
        </p:nvCxnSpPr>
        <p:spPr>
          <a:xfrm rot="16200000" flipH="1">
            <a:off x="7171591" y="1658757"/>
            <a:ext cx="1221560" cy="3372742"/>
          </a:xfrm>
          <a:prstGeom prst="bentConnector3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ectangle: Rounded Corners 14">
            <a:hlinkClick r:id="rId6" action="ppaction://hlinksldjump"/>
            <a:extLst>
              <a:ext uri="{FF2B5EF4-FFF2-40B4-BE49-F238E27FC236}">
                <a16:creationId xmlns:a16="http://schemas.microsoft.com/office/drawing/2014/main" id="{20282505-BCC5-4081-BD3A-6B7CB32CAC44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89F8A60A-E141-4B7C-A94B-F88603D8A4F8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FFD956-C297-3A56-C90C-6DB10059B04B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71876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9C0DF19D-9AA3-43D2-A4F4-72C2E62D7F2B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Erection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FBEC6-C958-46CC-AB09-FA1541E488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1"/>
          <a:stretch/>
        </p:blipFill>
        <p:spPr>
          <a:xfrm>
            <a:off x="6749724" y="1204697"/>
            <a:ext cx="4470862" cy="5151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CEA15-2C07-49F5-A4FF-218461D1DB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1857466"/>
            <a:ext cx="5998512" cy="4498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9CD18E-141F-4FDC-B407-4F1507D3C44E}"/>
              </a:ext>
            </a:extLst>
          </p:cNvPr>
          <p:cNvSpPr txBox="1"/>
          <p:nvPr/>
        </p:nvSpPr>
        <p:spPr>
          <a:xfrm>
            <a:off x="698500" y="950173"/>
            <a:ext cx="7708900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Equipment, Electrical &amp; Instrumentation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 Structure, Plate work &amp; Piping</a:t>
            </a:r>
          </a:p>
        </p:txBody>
      </p:sp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5336405C-8A5C-4671-AC26-87E78E42A112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D8A8E-8C68-D4F8-ADE1-BE42DD4C968F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43768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FF406E42-E8FE-4F6C-8F50-D699AC9FA35B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Turnkey Projects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A39696-DA02-49BC-BDB9-B8E2C11EE0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914" y="1792289"/>
            <a:ext cx="5653616" cy="424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0274FA-FF24-47AD-9EE5-A9663AC9BE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60" y="1792287"/>
            <a:ext cx="5798837" cy="42402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804B2E-9B66-4876-9BBE-92E43D85BA7E}"/>
              </a:ext>
            </a:extLst>
          </p:cNvPr>
          <p:cNvSpPr txBox="1"/>
          <p:nvPr/>
        </p:nvSpPr>
        <p:spPr>
          <a:xfrm>
            <a:off x="622300" y="1115199"/>
            <a:ext cx="770890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works, Piling, Fabrication, supply &amp; installation</a:t>
            </a:r>
          </a:p>
        </p:txBody>
      </p:sp>
      <p:sp>
        <p:nvSpPr>
          <p:cNvPr id="9" name="Rectangle: Rounded Corners 8">
            <a:hlinkClick r:id="rId4" action="ppaction://hlinksldjump"/>
            <a:extLst>
              <a:ext uri="{FF2B5EF4-FFF2-40B4-BE49-F238E27FC236}">
                <a16:creationId xmlns:a16="http://schemas.microsoft.com/office/drawing/2014/main" id="{69E0E37B-7815-4910-B568-8E9BE8032615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774DA5-FD46-171B-056D-CD61E761A354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522174406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238500" y="3044825"/>
            <a:ext cx="5715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Reference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DB419-36DD-CC21-CDCC-7B68E613A189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2871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SlideModel shp105">
            <a:extLst>
              <a:ext uri="{FF2B5EF4-FFF2-40B4-BE49-F238E27FC236}">
                <a16:creationId xmlns:a16="http://schemas.microsoft.com/office/drawing/2014/main" id="{3C0D1F96-6CEF-4008-8D55-0AE13D74C484}"/>
              </a:ext>
            </a:extLst>
          </p:cNvPr>
          <p:cNvGrpSpPr/>
          <p:nvPr/>
        </p:nvGrpSpPr>
        <p:grpSpPr>
          <a:xfrm>
            <a:off x="9422632" y="3820854"/>
            <a:ext cx="1480216" cy="1480216"/>
            <a:chOff x="1910435" y="2054350"/>
            <a:chExt cx="2960431" cy="2960431"/>
          </a:xfrm>
        </p:grpSpPr>
        <p:sp>
          <p:nvSpPr>
            <p:cNvPr id="91" name="SliModel Group shp106">
              <a:extLst>
                <a:ext uri="{FF2B5EF4-FFF2-40B4-BE49-F238E27FC236}">
                  <a16:creationId xmlns:a16="http://schemas.microsoft.com/office/drawing/2014/main" id="{5908C5CE-FD61-48AB-AE68-49CCD2DD2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251" y="3736293"/>
              <a:ext cx="858430" cy="855882"/>
            </a:xfrm>
            <a:custGeom>
              <a:avLst/>
              <a:gdLst>
                <a:gd name="T0" fmla="*/ 1658462 w 294913"/>
                <a:gd name="T1" fmla="*/ 2734422 h 293328"/>
                <a:gd name="T2" fmla="*/ 917779 w 294913"/>
                <a:gd name="T3" fmla="*/ 2734422 h 293328"/>
                <a:gd name="T4" fmla="*/ 425207 w 294913"/>
                <a:gd name="T5" fmla="*/ 2717122 h 293328"/>
                <a:gd name="T6" fmla="*/ 532947 w 294913"/>
                <a:gd name="T7" fmla="*/ 2608584 h 293328"/>
                <a:gd name="T8" fmla="*/ 532947 w 294913"/>
                <a:gd name="T9" fmla="*/ 2926421 h 293328"/>
                <a:gd name="T10" fmla="*/ 1944665 w 294913"/>
                <a:gd name="T11" fmla="*/ 2441651 h 293328"/>
                <a:gd name="T12" fmla="*/ 3094445 w 294913"/>
                <a:gd name="T13" fmla="*/ 2441651 h 293328"/>
                <a:gd name="T14" fmla="*/ 1607525 w 294913"/>
                <a:gd name="T15" fmla="*/ 2023306 h 293328"/>
                <a:gd name="T16" fmla="*/ 964808 w 294913"/>
                <a:gd name="T17" fmla="*/ 2123937 h 293328"/>
                <a:gd name="T18" fmla="*/ 532947 w 294913"/>
                <a:gd name="T19" fmla="*/ 1959357 h 293328"/>
                <a:gd name="T20" fmla="*/ 644573 w 294913"/>
                <a:gd name="T21" fmla="*/ 2071748 h 293328"/>
                <a:gd name="T22" fmla="*/ 740756 w 294913"/>
                <a:gd name="T23" fmla="*/ 2071748 h 293328"/>
                <a:gd name="T24" fmla="*/ 532947 w 294913"/>
                <a:gd name="T25" fmla="*/ 1866309 h 293328"/>
                <a:gd name="T26" fmla="*/ 3082596 w 294913"/>
                <a:gd name="T27" fmla="*/ 2342945 h 293328"/>
                <a:gd name="T28" fmla="*/ 2825769 w 294913"/>
                <a:gd name="T29" fmla="*/ 1612478 h 293328"/>
                <a:gd name="T30" fmla="*/ 2730933 w 294913"/>
                <a:gd name="T31" fmla="*/ 1462422 h 293328"/>
                <a:gd name="T32" fmla="*/ 2256812 w 294913"/>
                <a:gd name="T33" fmla="*/ 1659850 h 293328"/>
                <a:gd name="T34" fmla="*/ 2043453 w 294913"/>
                <a:gd name="T35" fmla="*/ 1462422 h 293328"/>
                <a:gd name="T36" fmla="*/ 1658462 w 294913"/>
                <a:gd name="T37" fmla="*/ 1426237 h 293328"/>
                <a:gd name="T38" fmla="*/ 917779 w 294913"/>
                <a:gd name="T39" fmla="*/ 1426237 h 293328"/>
                <a:gd name="T40" fmla="*/ 425207 w 294913"/>
                <a:gd name="T41" fmla="*/ 1426386 h 293328"/>
                <a:gd name="T42" fmla="*/ 532947 w 294913"/>
                <a:gd name="T43" fmla="*/ 1313983 h 293328"/>
                <a:gd name="T44" fmla="*/ 532947 w 294913"/>
                <a:gd name="T45" fmla="*/ 1635694 h 293328"/>
                <a:gd name="T46" fmla="*/ 2517576 w 294913"/>
                <a:gd name="T47" fmla="*/ 1075485 h 293328"/>
                <a:gd name="T48" fmla="*/ 2730933 w 294913"/>
                <a:gd name="T49" fmla="*/ 1367667 h 293328"/>
                <a:gd name="T50" fmla="*/ 2517576 w 294913"/>
                <a:gd name="T51" fmla="*/ 976778 h 293328"/>
                <a:gd name="T52" fmla="*/ 3039124 w 294913"/>
                <a:gd name="T53" fmla="*/ 1367667 h 293328"/>
                <a:gd name="T54" fmla="*/ 3205068 w 294913"/>
                <a:gd name="T55" fmla="*/ 2749634 h 293328"/>
                <a:gd name="T56" fmla="*/ 1830088 w 294913"/>
                <a:gd name="T57" fmla="*/ 2749634 h 293328"/>
                <a:gd name="T58" fmla="*/ 1999978 w 294913"/>
                <a:gd name="T59" fmla="*/ 1367667 h 293328"/>
                <a:gd name="T60" fmla="*/ 2517576 w 294913"/>
                <a:gd name="T61" fmla="*/ 976778 h 293328"/>
                <a:gd name="T62" fmla="*/ 2229905 w 294913"/>
                <a:gd name="T63" fmla="*/ 767454 h 293328"/>
                <a:gd name="T64" fmla="*/ 1506537 w 294913"/>
                <a:gd name="T65" fmla="*/ 767454 h 293328"/>
                <a:gd name="T66" fmla="*/ 1312216 w 294913"/>
                <a:gd name="T67" fmla="*/ 715133 h 293328"/>
                <a:gd name="T68" fmla="*/ 965584 w 294913"/>
                <a:gd name="T69" fmla="*/ 815760 h 293328"/>
                <a:gd name="T70" fmla="*/ 532947 w 294913"/>
                <a:gd name="T71" fmla="*/ 655050 h 293328"/>
                <a:gd name="T72" fmla="*/ 644573 w 294913"/>
                <a:gd name="T73" fmla="*/ 767463 h 293328"/>
                <a:gd name="T74" fmla="*/ 740756 w 294913"/>
                <a:gd name="T75" fmla="*/ 767463 h 293328"/>
                <a:gd name="T76" fmla="*/ 532947 w 294913"/>
                <a:gd name="T77" fmla="*/ 558153 h 293328"/>
                <a:gd name="T78" fmla="*/ 821523 w 294913"/>
                <a:gd name="T79" fmla="*/ 323857 h 293328"/>
                <a:gd name="T80" fmla="*/ 1812064 w 294913"/>
                <a:gd name="T81" fmla="*/ 94808 h 293328"/>
                <a:gd name="T82" fmla="*/ 2315213 w 294913"/>
                <a:gd name="T83" fmla="*/ 0 h 293328"/>
                <a:gd name="T84" fmla="*/ 2507822 w 294913"/>
                <a:gd name="T85" fmla="*/ 880759 h 293328"/>
                <a:gd name="T86" fmla="*/ 2315213 w 294913"/>
                <a:gd name="T87" fmla="*/ 94808 h 293328"/>
                <a:gd name="T88" fmla="*/ 1729535 w 294913"/>
                <a:gd name="T89" fmla="*/ 422588 h 293328"/>
                <a:gd name="T90" fmla="*/ 644658 w 294913"/>
                <a:gd name="T91" fmla="*/ 94808 h 293328"/>
                <a:gd name="T92" fmla="*/ 94351 w 294913"/>
                <a:gd name="T93" fmla="*/ 2977994 h 293328"/>
                <a:gd name="T94" fmla="*/ 2460649 w 294913"/>
                <a:gd name="T95" fmla="*/ 2977994 h 293328"/>
                <a:gd name="T96" fmla="*/ 2558919 w 294913"/>
                <a:gd name="T97" fmla="*/ 2914801 h 293328"/>
                <a:gd name="T98" fmla="*/ 243700 w 294913"/>
                <a:gd name="T99" fmla="*/ 3222872 h 293328"/>
                <a:gd name="T100" fmla="*/ 243700 w 294913"/>
                <a:gd name="T101" fmla="*/ 0 h 2933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94913" h="293328">
                  <a:moveTo>
                    <a:pt x="88448" y="244475"/>
                  </a:moveTo>
                  <a:lnTo>
                    <a:pt x="147370" y="244475"/>
                  </a:lnTo>
                  <a:cubicBezTo>
                    <a:pt x="150244" y="244475"/>
                    <a:pt x="152040" y="246307"/>
                    <a:pt x="152040" y="248871"/>
                  </a:cubicBezTo>
                  <a:cubicBezTo>
                    <a:pt x="152040" y="251436"/>
                    <a:pt x="150244" y="253634"/>
                    <a:pt x="147370" y="253634"/>
                  </a:cubicBezTo>
                  <a:lnTo>
                    <a:pt x="88448" y="253634"/>
                  </a:lnTo>
                  <a:cubicBezTo>
                    <a:pt x="85933" y="253634"/>
                    <a:pt x="84137" y="251436"/>
                    <a:pt x="84137" y="248871"/>
                  </a:cubicBezTo>
                  <a:cubicBezTo>
                    <a:pt x="84137" y="246307"/>
                    <a:pt x="85933" y="244475"/>
                    <a:pt x="88448" y="244475"/>
                  </a:cubicBezTo>
                  <a:close/>
                  <a:moveTo>
                    <a:pt x="48859" y="237419"/>
                  </a:moveTo>
                  <a:cubicBezTo>
                    <a:pt x="43567" y="237419"/>
                    <a:pt x="38981" y="241653"/>
                    <a:pt x="38981" y="247297"/>
                  </a:cubicBezTo>
                  <a:cubicBezTo>
                    <a:pt x="38981" y="252942"/>
                    <a:pt x="43567" y="257528"/>
                    <a:pt x="48859" y="257528"/>
                  </a:cubicBezTo>
                  <a:cubicBezTo>
                    <a:pt x="54503" y="257528"/>
                    <a:pt x="59090" y="252942"/>
                    <a:pt x="59090" y="247297"/>
                  </a:cubicBezTo>
                  <a:cubicBezTo>
                    <a:pt x="59090" y="241653"/>
                    <a:pt x="54503" y="237419"/>
                    <a:pt x="48859" y="237419"/>
                  </a:cubicBezTo>
                  <a:close/>
                  <a:moveTo>
                    <a:pt x="48859" y="228600"/>
                  </a:moveTo>
                  <a:cubicBezTo>
                    <a:pt x="59442" y="228600"/>
                    <a:pt x="67909" y="237067"/>
                    <a:pt x="67909" y="247297"/>
                  </a:cubicBezTo>
                  <a:cubicBezTo>
                    <a:pt x="67909" y="257881"/>
                    <a:pt x="59442" y="266347"/>
                    <a:pt x="48859" y="266347"/>
                  </a:cubicBezTo>
                  <a:cubicBezTo>
                    <a:pt x="38628" y="266347"/>
                    <a:pt x="30162" y="257881"/>
                    <a:pt x="30162" y="247297"/>
                  </a:cubicBezTo>
                  <a:cubicBezTo>
                    <a:pt x="30162" y="237067"/>
                    <a:pt x="38628" y="228600"/>
                    <a:pt x="48859" y="228600"/>
                  </a:cubicBezTo>
                  <a:close/>
                  <a:moveTo>
                    <a:pt x="178278" y="222225"/>
                  </a:moveTo>
                  <a:lnTo>
                    <a:pt x="176105" y="243068"/>
                  </a:lnTo>
                  <a:lnTo>
                    <a:pt x="285858" y="243068"/>
                  </a:lnTo>
                  <a:lnTo>
                    <a:pt x="283684" y="222225"/>
                  </a:lnTo>
                  <a:lnTo>
                    <a:pt x="178278" y="222225"/>
                  </a:lnTo>
                  <a:close/>
                  <a:moveTo>
                    <a:pt x="88448" y="184150"/>
                  </a:moveTo>
                  <a:lnTo>
                    <a:pt x="147370" y="184150"/>
                  </a:lnTo>
                  <a:cubicBezTo>
                    <a:pt x="150244" y="184150"/>
                    <a:pt x="152040" y="186348"/>
                    <a:pt x="152040" y="188546"/>
                  </a:cubicBezTo>
                  <a:cubicBezTo>
                    <a:pt x="152040" y="191111"/>
                    <a:pt x="150244" y="193309"/>
                    <a:pt x="147370" y="193309"/>
                  </a:cubicBezTo>
                  <a:lnTo>
                    <a:pt x="88448" y="193309"/>
                  </a:lnTo>
                  <a:cubicBezTo>
                    <a:pt x="85933" y="193309"/>
                    <a:pt x="84137" y="191111"/>
                    <a:pt x="84137" y="188546"/>
                  </a:cubicBezTo>
                  <a:cubicBezTo>
                    <a:pt x="84137" y="186348"/>
                    <a:pt x="85933" y="184150"/>
                    <a:pt x="88448" y="184150"/>
                  </a:cubicBezTo>
                  <a:close/>
                  <a:moveTo>
                    <a:pt x="48859" y="178329"/>
                  </a:moveTo>
                  <a:cubicBezTo>
                    <a:pt x="43567" y="178329"/>
                    <a:pt x="38981" y="182915"/>
                    <a:pt x="38981" y="188559"/>
                  </a:cubicBezTo>
                  <a:cubicBezTo>
                    <a:pt x="38981" y="194204"/>
                    <a:pt x="43567" y="198790"/>
                    <a:pt x="48859" y="198790"/>
                  </a:cubicBezTo>
                  <a:cubicBezTo>
                    <a:pt x="54503" y="198790"/>
                    <a:pt x="59090" y="194204"/>
                    <a:pt x="59090" y="188559"/>
                  </a:cubicBezTo>
                  <a:cubicBezTo>
                    <a:pt x="59090" y="182915"/>
                    <a:pt x="54503" y="178329"/>
                    <a:pt x="48859" y="178329"/>
                  </a:cubicBezTo>
                  <a:close/>
                  <a:moveTo>
                    <a:pt x="48859" y="169862"/>
                  </a:moveTo>
                  <a:cubicBezTo>
                    <a:pt x="59442" y="169862"/>
                    <a:pt x="67909" y="178329"/>
                    <a:pt x="67909" y="188559"/>
                  </a:cubicBezTo>
                  <a:cubicBezTo>
                    <a:pt x="67909" y="198790"/>
                    <a:pt x="59442" y="207609"/>
                    <a:pt x="48859" y="207609"/>
                  </a:cubicBezTo>
                  <a:cubicBezTo>
                    <a:pt x="38628" y="207609"/>
                    <a:pt x="30162" y="198790"/>
                    <a:pt x="30162" y="188559"/>
                  </a:cubicBezTo>
                  <a:cubicBezTo>
                    <a:pt x="30162" y="178329"/>
                    <a:pt x="38628" y="169862"/>
                    <a:pt x="48859" y="169862"/>
                  </a:cubicBezTo>
                  <a:close/>
                  <a:moveTo>
                    <a:pt x="187334" y="133102"/>
                  </a:moveTo>
                  <a:lnTo>
                    <a:pt x="179365" y="213241"/>
                  </a:lnTo>
                  <a:lnTo>
                    <a:pt x="282598" y="213241"/>
                  </a:lnTo>
                  <a:lnTo>
                    <a:pt x="274629" y="133102"/>
                  </a:lnTo>
                  <a:lnTo>
                    <a:pt x="259053" y="133102"/>
                  </a:lnTo>
                  <a:lnTo>
                    <a:pt x="259053" y="146758"/>
                  </a:lnTo>
                  <a:cubicBezTo>
                    <a:pt x="259053" y="149274"/>
                    <a:pt x="257242" y="151071"/>
                    <a:pt x="254707" y="151071"/>
                  </a:cubicBezTo>
                  <a:cubicBezTo>
                    <a:pt x="252533" y="151071"/>
                    <a:pt x="250360" y="149274"/>
                    <a:pt x="250360" y="146758"/>
                  </a:cubicBezTo>
                  <a:lnTo>
                    <a:pt x="250360" y="133102"/>
                  </a:lnTo>
                  <a:lnTo>
                    <a:pt x="211602" y="133102"/>
                  </a:lnTo>
                  <a:lnTo>
                    <a:pt x="211602" y="146758"/>
                  </a:lnTo>
                  <a:cubicBezTo>
                    <a:pt x="211602" y="149274"/>
                    <a:pt x="209791" y="151071"/>
                    <a:pt x="206894" y="151071"/>
                  </a:cubicBezTo>
                  <a:cubicBezTo>
                    <a:pt x="204358" y="151071"/>
                    <a:pt x="202547" y="149274"/>
                    <a:pt x="202547" y="146758"/>
                  </a:cubicBezTo>
                  <a:lnTo>
                    <a:pt x="202547" y="133102"/>
                  </a:lnTo>
                  <a:lnTo>
                    <a:pt x="187334" y="133102"/>
                  </a:lnTo>
                  <a:close/>
                  <a:moveTo>
                    <a:pt x="88448" y="125412"/>
                  </a:moveTo>
                  <a:lnTo>
                    <a:pt x="147370" y="125412"/>
                  </a:lnTo>
                  <a:cubicBezTo>
                    <a:pt x="150244" y="125412"/>
                    <a:pt x="152040" y="127610"/>
                    <a:pt x="152040" y="129808"/>
                  </a:cubicBezTo>
                  <a:cubicBezTo>
                    <a:pt x="152040" y="132373"/>
                    <a:pt x="150244" y="134571"/>
                    <a:pt x="147370" y="134571"/>
                  </a:cubicBezTo>
                  <a:lnTo>
                    <a:pt x="88448" y="134571"/>
                  </a:lnTo>
                  <a:cubicBezTo>
                    <a:pt x="85933" y="134571"/>
                    <a:pt x="84137" y="132373"/>
                    <a:pt x="84137" y="129808"/>
                  </a:cubicBezTo>
                  <a:cubicBezTo>
                    <a:pt x="84137" y="127610"/>
                    <a:pt x="85933" y="125412"/>
                    <a:pt x="88448" y="125412"/>
                  </a:cubicBezTo>
                  <a:close/>
                  <a:moveTo>
                    <a:pt x="48859" y="119592"/>
                  </a:moveTo>
                  <a:cubicBezTo>
                    <a:pt x="43567" y="119592"/>
                    <a:pt x="38981" y="124178"/>
                    <a:pt x="38981" y="129822"/>
                  </a:cubicBezTo>
                  <a:cubicBezTo>
                    <a:pt x="38981" y="135819"/>
                    <a:pt x="43567" y="140406"/>
                    <a:pt x="48859" y="140406"/>
                  </a:cubicBezTo>
                  <a:cubicBezTo>
                    <a:pt x="54503" y="140406"/>
                    <a:pt x="59090" y="135819"/>
                    <a:pt x="59090" y="129822"/>
                  </a:cubicBezTo>
                  <a:cubicBezTo>
                    <a:pt x="59090" y="124178"/>
                    <a:pt x="54503" y="119592"/>
                    <a:pt x="48859" y="119592"/>
                  </a:cubicBezTo>
                  <a:close/>
                  <a:moveTo>
                    <a:pt x="48859" y="111125"/>
                  </a:moveTo>
                  <a:cubicBezTo>
                    <a:pt x="59442" y="111125"/>
                    <a:pt x="67909" y="119592"/>
                    <a:pt x="67909" y="129822"/>
                  </a:cubicBezTo>
                  <a:cubicBezTo>
                    <a:pt x="67909" y="140406"/>
                    <a:pt x="59442" y="148872"/>
                    <a:pt x="48859" y="148872"/>
                  </a:cubicBezTo>
                  <a:cubicBezTo>
                    <a:pt x="38628" y="148872"/>
                    <a:pt x="30162" y="140406"/>
                    <a:pt x="30162" y="129822"/>
                  </a:cubicBezTo>
                  <a:cubicBezTo>
                    <a:pt x="30162" y="119592"/>
                    <a:pt x="38628" y="111125"/>
                    <a:pt x="48859" y="111125"/>
                  </a:cubicBezTo>
                  <a:close/>
                  <a:moveTo>
                    <a:pt x="230800" y="97884"/>
                  </a:moveTo>
                  <a:cubicBezTo>
                    <a:pt x="220296" y="97884"/>
                    <a:pt x="211602" y="106509"/>
                    <a:pt x="211602" y="116931"/>
                  </a:cubicBezTo>
                  <a:lnTo>
                    <a:pt x="211602" y="124477"/>
                  </a:lnTo>
                  <a:lnTo>
                    <a:pt x="250360" y="124477"/>
                  </a:lnTo>
                  <a:lnTo>
                    <a:pt x="250360" y="116931"/>
                  </a:lnTo>
                  <a:cubicBezTo>
                    <a:pt x="250360" y="106509"/>
                    <a:pt x="241667" y="97884"/>
                    <a:pt x="230800" y="97884"/>
                  </a:cubicBezTo>
                  <a:close/>
                  <a:moveTo>
                    <a:pt x="230800" y="88900"/>
                  </a:moveTo>
                  <a:cubicBezTo>
                    <a:pt x="246738" y="88900"/>
                    <a:pt x="259053" y="101478"/>
                    <a:pt x="259053" y="116931"/>
                  </a:cubicBezTo>
                  <a:lnTo>
                    <a:pt x="259053" y="124477"/>
                  </a:lnTo>
                  <a:lnTo>
                    <a:pt x="278613" y="124477"/>
                  </a:lnTo>
                  <a:cubicBezTo>
                    <a:pt x="281149" y="124477"/>
                    <a:pt x="282960" y="126274"/>
                    <a:pt x="283322" y="128430"/>
                  </a:cubicBezTo>
                  <a:lnTo>
                    <a:pt x="294913" y="247022"/>
                  </a:lnTo>
                  <a:cubicBezTo>
                    <a:pt x="294913" y="248459"/>
                    <a:pt x="294551" y="249178"/>
                    <a:pt x="293826" y="250256"/>
                  </a:cubicBezTo>
                  <a:cubicBezTo>
                    <a:pt x="293102" y="251334"/>
                    <a:pt x="292015" y="252053"/>
                    <a:pt x="290566" y="252053"/>
                  </a:cubicBezTo>
                  <a:lnTo>
                    <a:pt x="171396" y="252053"/>
                  </a:lnTo>
                  <a:cubicBezTo>
                    <a:pt x="169947" y="252053"/>
                    <a:pt x="168861" y="251334"/>
                    <a:pt x="167774" y="250256"/>
                  </a:cubicBezTo>
                  <a:cubicBezTo>
                    <a:pt x="167049" y="249178"/>
                    <a:pt x="166687" y="248459"/>
                    <a:pt x="166687" y="247022"/>
                  </a:cubicBezTo>
                  <a:lnTo>
                    <a:pt x="178641" y="128430"/>
                  </a:lnTo>
                  <a:cubicBezTo>
                    <a:pt x="179003" y="126274"/>
                    <a:pt x="180814" y="124477"/>
                    <a:pt x="183349" y="124477"/>
                  </a:cubicBezTo>
                  <a:lnTo>
                    <a:pt x="202547" y="124477"/>
                  </a:lnTo>
                  <a:lnTo>
                    <a:pt x="202547" y="116931"/>
                  </a:lnTo>
                  <a:cubicBezTo>
                    <a:pt x="202547" y="101478"/>
                    <a:pt x="215225" y="88900"/>
                    <a:pt x="230800" y="88900"/>
                  </a:cubicBezTo>
                  <a:close/>
                  <a:moveTo>
                    <a:pt x="142437" y="65087"/>
                  </a:moveTo>
                  <a:lnTo>
                    <a:pt x="200102" y="65087"/>
                  </a:lnTo>
                  <a:cubicBezTo>
                    <a:pt x="202264" y="65087"/>
                    <a:pt x="204427" y="67285"/>
                    <a:pt x="204427" y="69849"/>
                  </a:cubicBezTo>
                  <a:cubicBezTo>
                    <a:pt x="204427" y="72048"/>
                    <a:pt x="202264" y="74246"/>
                    <a:pt x="200102" y="74246"/>
                  </a:cubicBezTo>
                  <a:lnTo>
                    <a:pt x="142437" y="74246"/>
                  </a:lnTo>
                  <a:cubicBezTo>
                    <a:pt x="139914" y="74246"/>
                    <a:pt x="138112" y="72048"/>
                    <a:pt x="138112" y="69849"/>
                  </a:cubicBezTo>
                  <a:cubicBezTo>
                    <a:pt x="138112" y="67285"/>
                    <a:pt x="139914" y="65087"/>
                    <a:pt x="142437" y="65087"/>
                  </a:cubicBezTo>
                  <a:close/>
                  <a:moveTo>
                    <a:pt x="88520" y="65087"/>
                  </a:moveTo>
                  <a:lnTo>
                    <a:pt x="120298" y="65087"/>
                  </a:lnTo>
                  <a:cubicBezTo>
                    <a:pt x="122855" y="65087"/>
                    <a:pt x="125046" y="67285"/>
                    <a:pt x="125046" y="69849"/>
                  </a:cubicBezTo>
                  <a:cubicBezTo>
                    <a:pt x="125046" y="72048"/>
                    <a:pt x="122855" y="74246"/>
                    <a:pt x="120298" y="74246"/>
                  </a:cubicBezTo>
                  <a:lnTo>
                    <a:pt x="88520" y="74246"/>
                  </a:lnTo>
                  <a:cubicBezTo>
                    <a:pt x="85963" y="74246"/>
                    <a:pt x="84137" y="72048"/>
                    <a:pt x="84137" y="69849"/>
                  </a:cubicBezTo>
                  <a:cubicBezTo>
                    <a:pt x="84137" y="67285"/>
                    <a:pt x="85963" y="65087"/>
                    <a:pt x="88520" y="65087"/>
                  </a:cubicBezTo>
                  <a:close/>
                  <a:moveTo>
                    <a:pt x="48859" y="59619"/>
                  </a:moveTo>
                  <a:cubicBezTo>
                    <a:pt x="43567" y="59619"/>
                    <a:pt x="38981" y="64206"/>
                    <a:pt x="38981" y="69850"/>
                  </a:cubicBezTo>
                  <a:cubicBezTo>
                    <a:pt x="38981" y="75494"/>
                    <a:pt x="43567" y="80081"/>
                    <a:pt x="48859" y="80081"/>
                  </a:cubicBezTo>
                  <a:cubicBezTo>
                    <a:pt x="54503" y="80081"/>
                    <a:pt x="59090" y="75494"/>
                    <a:pt x="59090" y="69850"/>
                  </a:cubicBezTo>
                  <a:cubicBezTo>
                    <a:pt x="59090" y="64206"/>
                    <a:pt x="54503" y="59619"/>
                    <a:pt x="48859" y="59619"/>
                  </a:cubicBezTo>
                  <a:close/>
                  <a:moveTo>
                    <a:pt x="48859" y="50800"/>
                  </a:moveTo>
                  <a:cubicBezTo>
                    <a:pt x="59442" y="50800"/>
                    <a:pt x="67909" y="59267"/>
                    <a:pt x="67909" y="69850"/>
                  </a:cubicBezTo>
                  <a:cubicBezTo>
                    <a:pt x="67909" y="80081"/>
                    <a:pt x="59442" y="88547"/>
                    <a:pt x="48859" y="88547"/>
                  </a:cubicBezTo>
                  <a:cubicBezTo>
                    <a:pt x="38628" y="88547"/>
                    <a:pt x="30162" y="80081"/>
                    <a:pt x="30162" y="69850"/>
                  </a:cubicBezTo>
                  <a:cubicBezTo>
                    <a:pt x="30162" y="59267"/>
                    <a:pt x="38628" y="50800"/>
                    <a:pt x="48859" y="50800"/>
                  </a:cubicBezTo>
                  <a:close/>
                  <a:moveTo>
                    <a:pt x="68106" y="8627"/>
                  </a:moveTo>
                  <a:lnTo>
                    <a:pt x="68106" y="22287"/>
                  </a:lnTo>
                  <a:cubicBezTo>
                    <a:pt x="68106" y="26241"/>
                    <a:pt x="71350" y="29477"/>
                    <a:pt x="75313" y="29477"/>
                  </a:cubicBezTo>
                  <a:lnTo>
                    <a:pt x="158555" y="29477"/>
                  </a:lnTo>
                  <a:cubicBezTo>
                    <a:pt x="162879" y="29477"/>
                    <a:pt x="166122" y="26241"/>
                    <a:pt x="166122" y="22287"/>
                  </a:cubicBezTo>
                  <a:lnTo>
                    <a:pt x="166122" y="8627"/>
                  </a:lnTo>
                  <a:lnTo>
                    <a:pt x="68106" y="8627"/>
                  </a:lnTo>
                  <a:close/>
                  <a:moveTo>
                    <a:pt x="22342" y="0"/>
                  </a:moveTo>
                  <a:lnTo>
                    <a:pt x="212248" y="0"/>
                  </a:lnTo>
                  <a:cubicBezTo>
                    <a:pt x="224500" y="0"/>
                    <a:pt x="234590" y="9706"/>
                    <a:pt x="234590" y="22287"/>
                  </a:cubicBezTo>
                  <a:lnTo>
                    <a:pt x="234590" y="75489"/>
                  </a:lnTo>
                  <a:cubicBezTo>
                    <a:pt x="234590" y="78005"/>
                    <a:pt x="232428" y="80162"/>
                    <a:pt x="229905" y="80162"/>
                  </a:cubicBezTo>
                  <a:cubicBezTo>
                    <a:pt x="227743" y="80162"/>
                    <a:pt x="225581" y="78005"/>
                    <a:pt x="225581" y="75489"/>
                  </a:cubicBezTo>
                  <a:lnTo>
                    <a:pt x="225581" y="22287"/>
                  </a:lnTo>
                  <a:cubicBezTo>
                    <a:pt x="225581" y="14738"/>
                    <a:pt x="219815" y="8627"/>
                    <a:pt x="212248" y="8627"/>
                  </a:cubicBezTo>
                  <a:lnTo>
                    <a:pt x="175132" y="8627"/>
                  </a:lnTo>
                  <a:lnTo>
                    <a:pt x="175132" y="22287"/>
                  </a:lnTo>
                  <a:cubicBezTo>
                    <a:pt x="175132" y="31274"/>
                    <a:pt x="167925" y="38463"/>
                    <a:pt x="158555" y="38463"/>
                  </a:cubicBezTo>
                  <a:lnTo>
                    <a:pt x="75313" y="38463"/>
                  </a:lnTo>
                  <a:cubicBezTo>
                    <a:pt x="66665" y="38463"/>
                    <a:pt x="59098" y="31274"/>
                    <a:pt x="59098" y="22287"/>
                  </a:cubicBezTo>
                  <a:lnTo>
                    <a:pt x="59098" y="8627"/>
                  </a:lnTo>
                  <a:lnTo>
                    <a:pt x="22342" y="8627"/>
                  </a:lnTo>
                  <a:cubicBezTo>
                    <a:pt x="14774" y="8627"/>
                    <a:pt x="8648" y="14738"/>
                    <a:pt x="8648" y="22287"/>
                  </a:cubicBezTo>
                  <a:lnTo>
                    <a:pt x="8648" y="271040"/>
                  </a:lnTo>
                  <a:cubicBezTo>
                    <a:pt x="8648" y="278230"/>
                    <a:pt x="14774" y="284341"/>
                    <a:pt x="22342" y="284341"/>
                  </a:cubicBezTo>
                  <a:lnTo>
                    <a:pt x="212248" y="284341"/>
                  </a:lnTo>
                  <a:cubicBezTo>
                    <a:pt x="219815" y="284341"/>
                    <a:pt x="225581" y="278230"/>
                    <a:pt x="225581" y="271040"/>
                  </a:cubicBezTo>
                  <a:lnTo>
                    <a:pt x="225581" y="265289"/>
                  </a:lnTo>
                  <a:cubicBezTo>
                    <a:pt x="225581" y="262773"/>
                    <a:pt x="227743" y="260616"/>
                    <a:pt x="229905" y="260616"/>
                  </a:cubicBezTo>
                  <a:cubicBezTo>
                    <a:pt x="232428" y="260616"/>
                    <a:pt x="234590" y="262773"/>
                    <a:pt x="234590" y="265289"/>
                  </a:cubicBezTo>
                  <a:lnTo>
                    <a:pt x="234590" y="271040"/>
                  </a:lnTo>
                  <a:cubicBezTo>
                    <a:pt x="234590" y="283262"/>
                    <a:pt x="224500" y="293328"/>
                    <a:pt x="212248" y="293328"/>
                  </a:cubicBezTo>
                  <a:lnTo>
                    <a:pt x="22342" y="293328"/>
                  </a:lnTo>
                  <a:cubicBezTo>
                    <a:pt x="9729" y="293328"/>
                    <a:pt x="0" y="283262"/>
                    <a:pt x="0" y="271040"/>
                  </a:cubicBezTo>
                  <a:lnTo>
                    <a:pt x="0" y="22287"/>
                  </a:lnTo>
                  <a:cubicBezTo>
                    <a:pt x="0" y="9706"/>
                    <a:pt x="9729" y="0"/>
                    <a:pt x="22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/>
            </a:p>
          </p:txBody>
        </p:sp>
        <p:sp>
          <p:nvSpPr>
            <p:cNvPr id="92" name="SliModel Group shp107">
              <a:extLst>
                <a:ext uri="{FF2B5EF4-FFF2-40B4-BE49-F238E27FC236}">
                  <a16:creationId xmlns:a16="http://schemas.microsoft.com/office/drawing/2014/main" id="{967DC6D4-41D5-4AE1-924F-69CA0C38DD8F}"/>
                </a:ext>
              </a:extLst>
            </p:cNvPr>
            <p:cNvSpPr/>
            <p:nvPr/>
          </p:nvSpPr>
          <p:spPr>
            <a:xfrm>
              <a:off x="2167332" y="2311247"/>
              <a:ext cx="2446637" cy="2446637"/>
            </a:xfrm>
            <a:prstGeom prst="diamond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93" name="SliModel Group shp108">
              <a:extLst>
                <a:ext uri="{FF2B5EF4-FFF2-40B4-BE49-F238E27FC236}">
                  <a16:creationId xmlns:a16="http://schemas.microsoft.com/office/drawing/2014/main" id="{E5DEAD38-1D15-4EE7-B137-C89A82259DFF}"/>
                </a:ext>
              </a:extLst>
            </p:cNvPr>
            <p:cNvSpPr/>
            <p:nvPr/>
          </p:nvSpPr>
          <p:spPr>
            <a:xfrm>
              <a:off x="1910435" y="2054350"/>
              <a:ext cx="2960431" cy="2960431"/>
            </a:xfrm>
            <a:prstGeom prst="diamond">
              <a:avLst/>
            </a:prstGeom>
            <a:noFill/>
            <a:ln w="38100" cap="rnd">
              <a:solidFill>
                <a:schemeClr val="bg2">
                  <a:lumMod val="50000"/>
                </a:schemeClr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816279 w 2817340"/>
                        <a:gd name="connsiteY0" fmla="*/ 1353997 h 2817340"/>
                        <a:gd name="connsiteX1" fmla="*/ 1590905 w 2817340"/>
                        <a:gd name="connsiteY1" fmla="*/ 2805502 h 2817340"/>
                        <a:gd name="connsiteX2" fmla="*/ 34150 w 2817340"/>
                        <a:gd name="connsiteY2" fmla="*/ 1716961 h 2817340"/>
                        <a:gd name="connsiteX3" fmla="*/ 976869 w 2817340"/>
                        <a:gd name="connsiteY3" fmla="*/ 67812 h 2817340"/>
                        <a:gd name="connsiteX4" fmla="*/ 2816279 w 2817340"/>
                        <a:gd name="connsiteY4" fmla="*/ 1353997 h 2817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17340" h="2817340" extrusionOk="0">
                          <a:moveTo>
                            <a:pt x="2816279" y="1353997"/>
                          </a:moveTo>
                          <a:cubicBezTo>
                            <a:pt x="2815235" y="2063799"/>
                            <a:pt x="2192218" y="2756681"/>
                            <a:pt x="1590905" y="2805502"/>
                          </a:cubicBezTo>
                          <a:cubicBezTo>
                            <a:pt x="989808" y="2925256"/>
                            <a:pt x="170857" y="2428458"/>
                            <a:pt x="34150" y="1716961"/>
                          </a:cubicBezTo>
                          <a:cubicBezTo>
                            <a:pt x="-218784" y="1097507"/>
                            <a:pt x="272603" y="351339"/>
                            <a:pt x="976869" y="67812"/>
                          </a:cubicBezTo>
                          <a:cubicBezTo>
                            <a:pt x="1262930" y="243204"/>
                            <a:pt x="2379042" y="862205"/>
                            <a:pt x="2816279" y="135399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86" name="SlideModel shp109">
            <a:extLst>
              <a:ext uri="{FF2B5EF4-FFF2-40B4-BE49-F238E27FC236}">
                <a16:creationId xmlns:a16="http://schemas.microsoft.com/office/drawing/2014/main" id="{EEBE0BDE-CAF7-4F96-82DF-9D20DA7E6D85}"/>
              </a:ext>
            </a:extLst>
          </p:cNvPr>
          <p:cNvGrpSpPr/>
          <p:nvPr/>
        </p:nvGrpSpPr>
        <p:grpSpPr>
          <a:xfrm>
            <a:off x="6813860" y="3820854"/>
            <a:ext cx="1480216" cy="1480216"/>
            <a:chOff x="1910435" y="2054350"/>
            <a:chExt cx="2960431" cy="2960431"/>
          </a:xfrm>
        </p:grpSpPr>
        <p:sp>
          <p:nvSpPr>
            <p:cNvPr id="87" name="SliModel Group shp110">
              <a:extLst>
                <a:ext uri="{FF2B5EF4-FFF2-40B4-BE49-F238E27FC236}">
                  <a16:creationId xmlns:a16="http://schemas.microsoft.com/office/drawing/2014/main" id="{C4023DEC-8BDE-47E1-B8A5-AB63F47D2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251" y="3736293"/>
              <a:ext cx="858430" cy="855882"/>
            </a:xfrm>
            <a:custGeom>
              <a:avLst/>
              <a:gdLst>
                <a:gd name="T0" fmla="*/ 1658462 w 294913"/>
                <a:gd name="T1" fmla="*/ 2734422 h 293328"/>
                <a:gd name="T2" fmla="*/ 917779 w 294913"/>
                <a:gd name="T3" fmla="*/ 2734422 h 293328"/>
                <a:gd name="T4" fmla="*/ 425207 w 294913"/>
                <a:gd name="T5" fmla="*/ 2717122 h 293328"/>
                <a:gd name="T6" fmla="*/ 532947 w 294913"/>
                <a:gd name="T7" fmla="*/ 2608584 h 293328"/>
                <a:gd name="T8" fmla="*/ 532947 w 294913"/>
                <a:gd name="T9" fmla="*/ 2926421 h 293328"/>
                <a:gd name="T10" fmla="*/ 1944665 w 294913"/>
                <a:gd name="T11" fmla="*/ 2441651 h 293328"/>
                <a:gd name="T12" fmla="*/ 3094445 w 294913"/>
                <a:gd name="T13" fmla="*/ 2441651 h 293328"/>
                <a:gd name="T14" fmla="*/ 1607525 w 294913"/>
                <a:gd name="T15" fmla="*/ 2023306 h 293328"/>
                <a:gd name="T16" fmla="*/ 964808 w 294913"/>
                <a:gd name="T17" fmla="*/ 2123937 h 293328"/>
                <a:gd name="T18" fmla="*/ 532947 w 294913"/>
                <a:gd name="T19" fmla="*/ 1959357 h 293328"/>
                <a:gd name="T20" fmla="*/ 644573 w 294913"/>
                <a:gd name="T21" fmla="*/ 2071748 h 293328"/>
                <a:gd name="T22" fmla="*/ 740756 w 294913"/>
                <a:gd name="T23" fmla="*/ 2071748 h 293328"/>
                <a:gd name="T24" fmla="*/ 532947 w 294913"/>
                <a:gd name="T25" fmla="*/ 1866309 h 293328"/>
                <a:gd name="T26" fmla="*/ 3082596 w 294913"/>
                <a:gd name="T27" fmla="*/ 2342945 h 293328"/>
                <a:gd name="T28" fmla="*/ 2825769 w 294913"/>
                <a:gd name="T29" fmla="*/ 1612478 h 293328"/>
                <a:gd name="T30" fmla="*/ 2730933 w 294913"/>
                <a:gd name="T31" fmla="*/ 1462422 h 293328"/>
                <a:gd name="T32" fmla="*/ 2256812 w 294913"/>
                <a:gd name="T33" fmla="*/ 1659850 h 293328"/>
                <a:gd name="T34" fmla="*/ 2043453 w 294913"/>
                <a:gd name="T35" fmla="*/ 1462422 h 293328"/>
                <a:gd name="T36" fmla="*/ 1658462 w 294913"/>
                <a:gd name="T37" fmla="*/ 1426237 h 293328"/>
                <a:gd name="T38" fmla="*/ 917779 w 294913"/>
                <a:gd name="T39" fmla="*/ 1426237 h 293328"/>
                <a:gd name="T40" fmla="*/ 425207 w 294913"/>
                <a:gd name="T41" fmla="*/ 1426386 h 293328"/>
                <a:gd name="T42" fmla="*/ 532947 w 294913"/>
                <a:gd name="T43" fmla="*/ 1313983 h 293328"/>
                <a:gd name="T44" fmla="*/ 532947 w 294913"/>
                <a:gd name="T45" fmla="*/ 1635694 h 293328"/>
                <a:gd name="T46" fmla="*/ 2517576 w 294913"/>
                <a:gd name="T47" fmla="*/ 1075485 h 293328"/>
                <a:gd name="T48" fmla="*/ 2730933 w 294913"/>
                <a:gd name="T49" fmla="*/ 1367667 h 293328"/>
                <a:gd name="T50" fmla="*/ 2517576 w 294913"/>
                <a:gd name="T51" fmla="*/ 976778 h 293328"/>
                <a:gd name="T52" fmla="*/ 3039124 w 294913"/>
                <a:gd name="T53" fmla="*/ 1367667 h 293328"/>
                <a:gd name="T54" fmla="*/ 3205068 w 294913"/>
                <a:gd name="T55" fmla="*/ 2749634 h 293328"/>
                <a:gd name="T56" fmla="*/ 1830088 w 294913"/>
                <a:gd name="T57" fmla="*/ 2749634 h 293328"/>
                <a:gd name="T58" fmla="*/ 1999978 w 294913"/>
                <a:gd name="T59" fmla="*/ 1367667 h 293328"/>
                <a:gd name="T60" fmla="*/ 2517576 w 294913"/>
                <a:gd name="T61" fmla="*/ 976778 h 293328"/>
                <a:gd name="T62" fmla="*/ 2229905 w 294913"/>
                <a:gd name="T63" fmla="*/ 767454 h 293328"/>
                <a:gd name="T64" fmla="*/ 1506537 w 294913"/>
                <a:gd name="T65" fmla="*/ 767454 h 293328"/>
                <a:gd name="T66" fmla="*/ 1312216 w 294913"/>
                <a:gd name="T67" fmla="*/ 715133 h 293328"/>
                <a:gd name="T68" fmla="*/ 965584 w 294913"/>
                <a:gd name="T69" fmla="*/ 815760 h 293328"/>
                <a:gd name="T70" fmla="*/ 532947 w 294913"/>
                <a:gd name="T71" fmla="*/ 655050 h 293328"/>
                <a:gd name="T72" fmla="*/ 644573 w 294913"/>
                <a:gd name="T73" fmla="*/ 767463 h 293328"/>
                <a:gd name="T74" fmla="*/ 740756 w 294913"/>
                <a:gd name="T75" fmla="*/ 767463 h 293328"/>
                <a:gd name="T76" fmla="*/ 532947 w 294913"/>
                <a:gd name="T77" fmla="*/ 558153 h 293328"/>
                <a:gd name="T78" fmla="*/ 821523 w 294913"/>
                <a:gd name="T79" fmla="*/ 323857 h 293328"/>
                <a:gd name="T80" fmla="*/ 1812064 w 294913"/>
                <a:gd name="T81" fmla="*/ 94808 h 293328"/>
                <a:gd name="T82" fmla="*/ 2315213 w 294913"/>
                <a:gd name="T83" fmla="*/ 0 h 293328"/>
                <a:gd name="T84" fmla="*/ 2507822 w 294913"/>
                <a:gd name="T85" fmla="*/ 880759 h 293328"/>
                <a:gd name="T86" fmla="*/ 2315213 w 294913"/>
                <a:gd name="T87" fmla="*/ 94808 h 293328"/>
                <a:gd name="T88" fmla="*/ 1729535 w 294913"/>
                <a:gd name="T89" fmla="*/ 422588 h 293328"/>
                <a:gd name="T90" fmla="*/ 644658 w 294913"/>
                <a:gd name="T91" fmla="*/ 94808 h 293328"/>
                <a:gd name="T92" fmla="*/ 94351 w 294913"/>
                <a:gd name="T93" fmla="*/ 2977994 h 293328"/>
                <a:gd name="T94" fmla="*/ 2460649 w 294913"/>
                <a:gd name="T95" fmla="*/ 2977994 h 293328"/>
                <a:gd name="T96" fmla="*/ 2558919 w 294913"/>
                <a:gd name="T97" fmla="*/ 2914801 h 293328"/>
                <a:gd name="T98" fmla="*/ 243700 w 294913"/>
                <a:gd name="T99" fmla="*/ 3222872 h 293328"/>
                <a:gd name="T100" fmla="*/ 243700 w 294913"/>
                <a:gd name="T101" fmla="*/ 0 h 2933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94913" h="293328">
                  <a:moveTo>
                    <a:pt x="88448" y="244475"/>
                  </a:moveTo>
                  <a:lnTo>
                    <a:pt x="147370" y="244475"/>
                  </a:lnTo>
                  <a:cubicBezTo>
                    <a:pt x="150244" y="244475"/>
                    <a:pt x="152040" y="246307"/>
                    <a:pt x="152040" y="248871"/>
                  </a:cubicBezTo>
                  <a:cubicBezTo>
                    <a:pt x="152040" y="251436"/>
                    <a:pt x="150244" y="253634"/>
                    <a:pt x="147370" y="253634"/>
                  </a:cubicBezTo>
                  <a:lnTo>
                    <a:pt x="88448" y="253634"/>
                  </a:lnTo>
                  <a:cubicBezTo>
                    <a:pt x="85933" y="253634"/>
                    <a:pt x="84137" y="251436"/>
                    <a:pt x="84137" y="248871"/>
                  </a:cubicBezTo>
                  <a:cubicBezTo>
                    <a:pt x="84137" y="246307"/>
                    <a:pt x="85933" y="244475"/>
                    <a:pt x="88448" y="244475"/>
                  </a:cubicBezTo>
                  <a:close/>
                  <a:moveTo>
                    <a:pt x="48859" y="237419"/>
                  </a:moveTo>
                  <a:cubicBezTo>
                    <a:pt x="43567" y="237419"/>
                    <a:pt x="38981" y="241653"/>
                    <a:pt x="38981" y="247297"/>
                  </a:cubicBezTo>
                  <a:cubicBezTo>
                    <a:pt x="38981" y="252942"/>
                    <a:pt x="43567" y="257528"/>
                    <a:pt x="48859" y="257528"/>
                  </a:cubicBezTo>
                  <a:cubicBezTo>
                    <a:pt x="54503" y="257528"/>
                    <a:pt x="59090" y="252942"/>
                    <a:pt x="59090" y="247297"/>
                  </a:cubicBezTo>
                  <a:cubicBezTo>
                    <a:pt x="59090" y="241653"/>
                    <a:pt x="54503" y="237419"/>
                    <a:pt x="48859" y="237419"/>
                  </a:cubicBezTo>
                  <a:close/>
                  <a:moveTo>
                    <a:pt x="48859" y="228600"/>
                  </a:moveTo>
                  <a:cubicBezTo>
                    <a:pt x="59442" y="228600"/>
                    <a:pt x="67909" y="237067"/>
                    <a:pt x="67909" y="247297"/>
                  </a:cubicBezTo>
                  <a:cubicBezTo>
                    <a:pt x="67909" y="257881"/>
                    <a:pt x="59442" y="266347"/>
                    <a:pt x="48859" y="266347"/>
                  </a:cubicBezTo>
                  <a:cubicBezTo>
                    <a:pt x="38628" y="266347"/>
                    <a:pt x="30162" y="257881"/>
                    <a:pt x="30162" y="247297"/>
                  </a:cubicBezTo>
                  <a:cubicBezTo>
                    <a:pt x="30162" y="237067"/>
                    <a:pt x="38628" y="228600"/>
                    <a:pt x="48859" y="228600"/>
                  </a:cubicBezTo>
                  <a:close/>
                  <a:moveTo>
                    <a:pt x="178278" y="222225"/>
                  </a:moveTo>
                  <a:lnTo>
                    <a:pt x="176105" y="243068"/>
                  </a:lnTo>
                  <a:lnTo>
                    <a:pt x="285858" y="243068"/>
                  </a:lnTo>
                  <a:lnTo>
                    <a:pt x="283684" y="222225"/>
                  </a:lnTo>
                  <a:lnTo>
                    <a:pt x="178278" y="222225"/>
                  </a:lnTo>
                  <a:close/>
                  <a:moveTo>
                    <a:pt x="88448" y="184150"/>
                  </a:moveTo>
                  <a:lnTo>
                    <a:pt x="147370" y="184150"/>
                  </a:lnTo>
                  <a:cubicBezTo>
                    <a:pt x="150244" y="184150"/>
                    <a:pt x="152040" y="186348"/>
                    <a:pt x="152040" y="188546"/>
                  </a:cubicBezTo>
                  <a:cubicBezTo>
                    <a:pt x="152040" y="191111"/>
                    <a:pt x="150244" y="193309"/>
                    <a:pt x="147370" y="193309"/>
                  </a:cubicBezTo>
                  <a:lnTo>
                    <a:pt x="88448" y="193309"/>
                  </a:lnTo>
                  <a:cubicBezTo>
                    <a:pt x="85933" y="193309"/>
                    <a:pt x="84137" y="191111"/>
                    <a:pt x="84137" y="188546"/>
                  </a:cubicBezTo>
                  <a:cubicBezTo>
                    <a:pt x="84137" y="186348"/>
                    <a:pt x="85933" y="184150"/>
                    <a:pt x="88448" y="184150"/>
                  </a:cubicBezTo>
                  <a:close/>
                  <a:moveTo>
                    <a:pt x="48859" y="178329"/>
                  </a:moveTo>
                  <a:cubicBezTo>
                    <a:pt x="43567" y="178329"/>
                    <a:pt x="38981" y="182915"/>
                    <a:pt x="38981" y="188559"/>
                  </a:cubicBezTo>
                  <a:cubicBezTo>
                    <a:pt x="38981" y="194204"/>
                    <a:pt x="43567" y="198790"/>
                    <a:pt x="48859" y="198790"/>
                  </a:cubicBezTo>
                  <a:cubicBezTo>
                    <a:pt x="54503" y="198790"/>
                    <a:pt x="59090" y="194204"/>
                    <a:pt x="59090" y="188559"/>
                  </a:cubicBezTo>
                  <a:cubicBezTo>
                    <a:pt x="59090" y="182915"/>
                    <a:pt x="54503" y="178329"/>
                    <a:pt x="48859" y="178329"/>
                  </a:cubicBezTo>
                  <a:close/>
                  <a:moveTo>
                    <a:pt x="48859" y="169862"/>
                  </a:moveTo>
                  <a:cubicBezTo>
                    <a:pt x="59442" y="169862"/>
                    <a:pt x="67909" y="178329"/>
                    <a:pt x="67909" y="188559"/>
                  </a:cubicBezTo>
                  <a:cubicBezTo>
                    <a:pt x="67909" y="198790"/>
                    <a:pt x="59442" y="207609"/>
                    <a:pt x="48859" y="207609"/>
                  </a:cubicBezTo>
                  <a:cubicBezTo>
                    <a:pt x="38628" y="207609"/>
                    <a:pt x="30162" y="198790"/>
                    <a:pt x="30162" y="188559"/>
                  </a:cubicBezTo>
                  <a:cubicBezTo>
                    <a:pt x="30162" y="178329"/>
                    <a:pt x="38628" y="169862"/>
                    <a:pt x="48859" y="169862"/>
                  </a:cubicBezTo>
                  <a:close/>
                  <a:moveTo>
                    <a:pt x="187334" y="133102"/>
                  </a:moveTo>
                  <a:lnTo>
                    <a:pt x="179365" y="213241"/>
                  </a:lnTo>
                  <a:lnTo>
                    <a:pt x="282598" y="213241"/>
                  </a:lnTo>
                  <a:lnTo>
                    <a:pt x="274629" y="133102"/>
                  </a:lnTo>
                  <a:lnTo>
                    <a:pt x="259053" y="133102"/>
                  </a:lnTo>
                  <a:lnTo>
                    <a:pt x="259053" y="146758"/>
                  </a:lnTo>
                  <a:cubicBezTo>
                    <a:pt x="259053" y="149274"/>
                    <a:pt x="257242" y="151071"/>
                    <a:pt x="254707" y="151071"/>
                  </a:cubicBezTo>
                  <a:cubicBezTo>
                    <a:pt x="252533" y="151071"/>
                    <a:pt x="250360" y="149274"/>
                    <a:pt x="250360" y="146758"/>
                  </a:cubicBezTo>
                  <a:lnTo>
                    <a:pt x="250360" y="133102"/>
                  </a:lnTo>
                  <a:lnTo>
                    <a:pt x="211602" y="133102"/>
                  </a:lnTo>
                  <a:lnTo>
                    <a:pt x="211602" y="146758"/>
                  </a:lnTo>
                  <a:cubicBezTo>
                    <a:pt x="211602" y="149274"/>
                    <a:pt x="209791" y="151071"/>
                    <a:pt x="206894" y="151071"/>
                  </a:cubicBezTo>
                  <a:cubicBezTo>
                    <a:pt x="204358" y="151071"/>
                    <a:pt x="202547" y="149274"/>
                    <a:pt x="202547" y="146758"/>
                  </a:cubicBezTo>
                  <a:lnTo>
                    <a:pt x="202547" y="133102"/>
                  </a:lnTo>
                  <a:lnTo>
                    <a:pt x="187334" y="133102"/>
                  </a:lnTo>
                  <a:close/>
                  <a:moveTo>
                    <a:pt x="88448" y="125412"/>
                  </a:moveTo>
                  <a:lnTo>
                    <a:pt x="147370" y="125412"/>
                  </a:lnTo>
                  <a:cubicBezTo>
                    <a:pt x="150244" y="125412"/>
                    <a:pt x="152040" y="127610"/>
                    <a:pt x="152040" y="129808"/>
                  </a:cubicBezTo>
                  <a:cubicBezTo>
                    <a:pt x="152040" y="132373"/>
                    <a:pt x="150244" y="134571"/>
                    <a:pt x="147370" y="134571"/>
                  </a:cubicBezTo>
                  <a:lnTo>
                    <a:pt x="88448" y="134571"/>
                  </a:lnTo>
                  <a:cubicBezTo>
                    <a:pt x="85933" y="134571"/>
                    <a:pt x="84137" y="132373"/>
                    <a:pt x="84137" y="129808"/>
                  </a:cubicBezTo>
                  <a:cubicBezTo>
                    <a:pt x="84137" y="127610"/>
                    <a:pt x="85933" y="125412"/>
                    <a:pt x="88448" y="125412"/>
                  </a:cubicBezTo>
                  <a:close/>
                  <a:moveTo>
                    <a:pt x="48859" y="119592"/>
                  </a:moveTo>
                  <a:cubicBezTo>
                    <a:pt x="43567" y="119592"/>
                    <a:pt x="38981" y="124178"/>
                    <a:pt x="38981" y="129822"/>
                  </a:cubicBezTo>
                  <a:cubicBezTo>
                    <a:pt x="38981" y="135819"/>
                    <a:pt x="43567" y="140406"/>
                    <a:pt x="48859" y="140406"/>
                  </a:cubicBezTo>
                  <a:cubicBezTo>
                    <a:pt x="54503" y="140406"/>
                    <a:pt x="59090" y="135819"/>
                    <a:pt x="59090" y="129822"/>
                  </a:cubicBezTo>
                  <a:cubicBezTo>
                    <a:pt x="59090" y="124178"/>
                    <a:pt x="54503" y="119592"/>
                    <a:pt x="48859" y="119592"/>
                  </a:cubicBezTo>
                  <a:close/>
                  <a:moveTo>
                    <a:pt x="48859" y="111125"/>
                  </a:moveTo>
                  <a:cubicBezTo>
                    <a:pt x="59442" y="111125"/>
                    <a:pt x="67909" y="119592"/>
                    <a:pt x="67909" y="129822"/>
                  </a:cubicBezTo>
                  <a:cubicBezTo>
                    <a:pt x="67909" y="140406"/>
                    <a:pt x="59442" y="148872"/>
                    <a:pt x="48859" y="148872"/>
                  </a:cubicBezTo>
                  <a:cubicBezTo>
                    <a:pt x="38628" y="148872"/>
                    <a:pt x="30162" y="140406"/>
                    <a:pt x="30162" y="129822"/>
                  </a:cubicBezTo>
                  <a:cubicBezTo>
                    <a:pt x="30162" y="119592"/>
                    <a:pt x="38628" y="111125"/>
                    <a:pt x="48859" y="111125"/>
                  </a:cubicBezTo>
                  <a:close/>
                  <a:moveTo>
                    <a:pt x="230800" y="97884"/>
                  </a:moveTo>
                  <a:cubicBezTo>
                    <a:pt x="220296" y="97884"/>
                    <a:pt x="211602" y="106509"/>
                    <a:pt x="211602" y="116931"/>
                  </a:cubicBezTo>
                  <a:lnTo>
                    <a:pt x="211602" y="124477"/>
                  </a:lnTo>
                  <a:lnTo>
                    <a:pt x="250360" y="124477"/>
                  </a:lnTo>
                  <a:lnTo>
                    <a:pt x="250360" y="116931"/>
                  </a:lnTo>
                  <a:cubicBezTo>
                    <a:pt x="250360" y="106509"/>
                    <a:pt x="241667" y="97884"/>
                    <a:pt x="230800" y="97884"/>
                  </a:cubicBezTo>
                  <a:close/>
                  <a:moveTo>
                    <a:pt x="230800" y="88900"/>
                  </a:moveTo>
                  <a:cubicBezTo>
                    <a:pt x="246738" y="88900"/>
                    <a:pt x="259053" y="101478"/>
                    <a:pt x="259053" y="116931"/>
                  </a:cubicBezTo>
                  <a:lnTo>
                    <a:pt x="259053" y="124477"/>
                  </a:lnTo>
                  <a:lnTo>
                    <a:pt x="278613" y="124477"/>
                  </a:lnTo>
                  <a:cubicBezTo>
                    <a:pt x="281149" y="124477"/>
                    <a:pt x="282960" y="126274"/>
                    <a:pt x="283322" y="128430"/>
                  </a:cubicBezTo>
                  <a:lnTo>
                    <a:pt x="294913" y="247022"/>
                  </a:lnTo>
                  <a:cubicBezTo>
                    <a:pt x="294913" y="248459"/>
                    <a:pt x="294551" y="249178"/>
                    <a:pt x="293826" y="250256"/>
                  </a:cubicBezTo>
                  <a:cubicBezTo>
                    <a:pt x="293102" y="251334"/>
                    <a:pt x="292015" y="252053"/>
                    <a:pt x="290566" y="252053"/>
                  </a:cubicBezTo>
                  <a:lnTo>
                    <a:pt x="171396" y="252053"/>
                  </a:lnTo>
                  <a:cubicBezTo>
                    <a:pt x="169947" y="252053"/>
                    <a:pt x="168861" y="251334"/>
                    <a:pt x="167774" y="250256"/>
                  </a:cubicBezTo>
                  <a:cubicBezTo>
                    <a:pt x="167049" y="249178"/>
                    <a:pt x="166687" y="248459"/>
                    <a:pt x="166687" y="247022"/>
                  </a:cubicBezTo>
                  <a:lnTo>
                    <a:pt x="178641" y="128430"/>
                  </a:lnTo>
                  <a:cubicBezTo>
                    <a:pt x="179003" y="126274"/>
                    <a:pt x="180814" y="124477"/>
                    <a:pt x="183349" y="124477"/>
                  </a:cubicBezTo>
                  <a:lnTo>
                    <a:pt x="202547" y="124477"/>
                  </a:lnTo>
                  <a:lnTo>
                    <a:pt x="202547" y="116931"/>
                  </a:lnTo>
                  <a:cubicBezTo>
                    <a:pt x="202547" y="101478"/>
                    <a:pt x="215225" y="88900"/>
                    <a:pt x="230800" y="88900"/>
                  </a:cubicBezTo>
                  <a:close/>
                  <a:moveTo>
                    <a:pt x="142437" y="65087"/>
                  </a:moveTo>
                  <a:lnTo>
                    <a:pt x="200102" y="65087"/>
                  </a:lnTo>
                  <a:cubicBezTo>
                    <a:pt x="202264" y="65087"/>
                    <a:pt x="204427" y="67285"/>
                    <a:pt x="204427" y="69849"/>
                  </a:cubicBezTo>
                  <a:cubicBezTo>
                    <a:pt x="204427" y="72048"/>
                    <a:pt x="202264" y="74246"/>
                    <a:pt x="200102" y="74246"/>
                  </a:cubicBezTo>
                  <a:lnTo>
                    <a:pt x="142437" y="74246"/>
                  </a:lnTo>
                  <a:cubicBezTo>
                    <a:pt x="139914" y="74246"/>
                    <a:pt x="138112" y="72048"/>
                    <a:pt x="138112" y="69849"/>
                  </a:cubicBezTo>
                  <a:cubicBezTo>
                    <a:pt x="138112" y="67285"/>
                    <a:pt x="139914" y="65087"/>
                    <a:pt x="142437" y="65087"/>
                  </a:cubicBezTo>
                  <a:close/>
                  <a:moveTo>
                    <a:pt x="88520" y="65087"/>
                  </a:moveTo>
                  <a:lnTo>
                    <a:pt x="120298" y="65087"/>
                  </a:lnTo>
                  <a:cubicBezTo>
                    <a:pt x="122855" y="65087"/>
                    <a:pt x="125046" y="67285"/>
                    <a:pt x="125046" y="69849"/>
                  </a:cubicBezTo>
                  <a:cubicBezTo>
                    <a:pt x="125046" y="72048"/>
                    <a:pt x="122855" y="74246"/>
                    <a:pt x="120298" y="74246"/>
                  </a:cubicBezTo>
                  <a:lnTo>
                    <a:pt x="88520" y="74246"/>
                  </a:lnTo>
                  <a:cubicBezTo>
                    <a:pt x="85963" y="74246"/>
                    <a:pt x="84137" y="72048"/>
                    <a:pt x="84137" y="69849"/>
                  </a:cubicBezTo>
                  <a:cubicBezTo>
                    <a:pt x="84137" y="67285"/>
                    <a:pt x="85963" y="65087"/>
                    <a:pt x="88520" y="65087"/>
                  </a:cubicBezTo>
                  <a:close/>
                  <a:moveTo>
                    <a:pt x="48859" y="59619"/>
                  </a:moveTo>
                  <a:cubicBezTo>
                    <a:pt x="43567" y="59619"/>
                    <a:pt x="38981" y="64206"/>
                    <a:pt x="38981" y="69850"/>
                  </a:cubicBezTo>
                  <a:cubicBezTo>
                    <a:pt x="38981" y="75494"/>
                    <a:pt x="43567" y="80081"/>
                    <a:pt x="48859" y="80081"/>
                  </a:cubicBezTo>
                  <a:cubicBezTo>
                    <a:pt x="54503" y="80081"/>
                    <a:pt x="59090" y="75494"/>
                    <a:pt x="59090" y="69850"/>
                  </a:cubicBezTo>
                  <a:cubicBezTo>
                    <a:pt x="59090" y="64206"/>
                    <a:pt x="54503" y="59619"/>
                    <a:pt x="48859" y="59619"/>
                  </a:cubicBezTo>
                  <a:close/>
                  <a:moveTo>
                    <a:pt x="48859" y="50800"/>
                  </a:moveTo>
                  <a:cubicBezTo>
                    <a:pt x="59442" y="50800"/>
                    <a:pt x="67909" y="59267"/>
                    <a:pt x="67909" y="69850"/>
                  </a:cubicBezTo>
                  <a:cubicBezTo>
                    <a:pt x="67909" y="80081"/>
                    <a:pt x="59442" y="88547"/>
                    <a:pt x="48859" y="88547"/>
                  </a:cubicBezTo>
                  <a:cubicBezTo>
                    <a:pt x="38628" y="88547"/>
                    <a:pt x="30162" y="80081"/>
                    <a:pt x="30162" y="69850"/>
                  </a:cubicBezTo>
                  <a:cubicBezTo>
                    <a:pt x="30162" y="59267"/>
                    <a:pt x="38628" y="50800"/>
                    <a:pt x="48859" y="50800"/>
                  </a:cubicBezTo>
                  <a:close/>
                  <a:moveTo>
                    <a:pt x="68106" y="8627"/>
                  </a:moveTo>
                  <a:lnTo>
                    <a:pt x="68106" y="22287"/>
                  </a:lnTo>
                  <a:cubicBezTo>
                    <a:pt x="68106" y="26241"/>
                    <a:pt x="71350" y="29477"/>
                    <a:pt x="75313" y="29477"/>
                  </a:cubicBezTo>
                  <a:lnTo>
                    <a:pt x="158555" y="29477"/>
                  </a:lnTo>
                  <a:cubicBezTo>
                    <a:pt x="162879" y="29477"/>
                    <a:pt x="166122" y="26241"/>
                    <a:pt x="166122" y="22287"/>
                  </a:cubicBezTo>
                  <a:lnTo>
                    <a:pt x="166122" y="8627"/>
                  </a:lnTo>
                  <a:lnTo>
                    <a:pt x="68106" y="8627"/>
                  </a:lnTo>
                  <a:close/>
                  <a:moveTo>
                    <a:pt x="22342" y="0"/>
                  </a:moveTo>
                  <a:lnTo>
                    <a:pt x="212248" y="0"/>
                  </a:lnTo>
                  <a:cubicBezTo>
                    <a:pt x="224500" y="0"/>
                    <a:pt x="234590" y="9706"/>
                    <a:pt x="234590" y="22287"/>
                  </a:cubicBezTo>
                  <a:lnTo>
                    <a:pt x="234590" y="75489"/>
                  </a:lnTo>
                  <a:cubicBezTo>
                    <a:pt x="234590" y="78005"/>
                    <a:pt x="232428" y="80162"/>
                    <a:pt x="229905" y="80162"/>
                  </a:cubicBezTo>
                  <a:cubicBezTo>
                    <a:pt x="227743" y="80162"/>
                    <a:pt x="225581" y="78005"/>
                    <a:pt x="225581" y="75489"/>
                  </a:cubicBezTo>
                  <a:lnTo>
                    <a:pt x="225581" y="22287"/>
                  </a:lnTo>
                  <a:cubicBezTo>
                    <a:pt x="225581" y="14738"/>
                    <a:pt x="219815" y="8627"/>
                    <a:pt x="212248" y="8627"/>
                  </a:cubicBezTo>
                  <a:lnTo>
                    <a:pt x="175132" y="8627"/>
                  </a:lnTo>
                  <a:lnTo>
                    <a:pt x="175132" y="22287"/>
                  </a:lnTo>
                  <a:cubicBezTo>
                    <a:pt x="175132" y="31274"/>
                    <a:pt x="167925" y="38463"/>
                    <a:pt x="158555" y="38463"/>
                  </a:cubicBezTo>
                  <a:lnTo>
                    <a:pt x="75313" y="38463"/>
                  </a:lnTo>
                  <a:cubicBezTo>
                    <a:pt x="66665" y="38463"/>
                    <a:pt x="59098" y="31274"/>
                    <a:pt x="59098" y="22287"/>
                  </a:cubicBezTo>
                  <a:lnTo>
                    <a:pt x="59098" y="8627"/>
                  </a:lnTo>
                  <a:lnTo>
                    <a:pt x="22342" y="8627"/>
                  </a:lnTo>
                  <a:cubicBezTo>
                    <a:pt x="14774" y="8627"/>
                    <a:pt x="8648" y="14738"/>
                    <a:pt x="8648" y="22287"/>
                  </a:cubicBezTo>
                  <a:lnTo>
                    <a:pt x="8648" y="271040"/>
                  </a:lnTo>
                  <a:cubicBezTo>
                    <a:pt x="8648" y="278230"/>
                    <a:pt x="14774" y="284341"/>
                    <a:pt x="22342" y="284341"/>
                  </a:cubicBezTo>
                  <a:lnTo>
                    <a:pt x="212248" y="284341"/>
                  </a:lnTo>
                  <a:cubicBezTo>
                    <a:pt x="219815" y="284341"/>
                    <a:pt x="225581" y="278230"/>
                    <a:pt x="225581" y="271040"/>
                  </a:cubicBezTo>
                  <a:lnTo>
                    <a:pt x="225581" y="265289"/>
                  </a:lnTo>
                  <a:cubicBezTo>
                    <a:pt x="225581" y="262773"/>
                    <a:pt x="227743" y="260616"/>
                    <a:pt x="229905" y="260616"/>
                  </a:cubicBezTo>
                  <a:cubicBezTo>
                    <a:pt x="232428" y="260616"/>
                    <a:pt x="234590" y="262773"/>
                    <a:pt x="234590" y="265289"/>
                  </a:cubicBezTo>
                  <a:lnTo>
                    <a:pt x="234590" y="271040"/>
                  </a:lnTo>
                  <a:cubicBezTo>
                    <a:pt x="234590" y="283262"/>
                    <a:pt x="224500" y="293328"/>
                    <a:pt x="212248" y="293328"/>
                  </a:cubicBezTo>
                  <a:lnTo>
                    <a:pt x="22342" y="293328"/>
                  </a:lnTo>
                  <a:cubicBezTo>
                    <a:pt x="9729" y="293328"/>
                    <a:pt x="0" y="283262"/>
                    <a:pt x="0" y="271040"/>
                  </a:cubicBezTo>
                  <a:lnTo>
                    <a:pt x="0" y="22287"/>
                  </a:lnTo>
                  <a:cubicBezTo>
                    <a:pt x="0" y="9706"/>
                    <a:pt x="9729" y="0"/>
                    <a:pt x="22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/>
            </a:p>
          </p:txBody>
        </p:sp>
        <p:sp>
          <p:nvSpPr>
            <p:cNvPr id="88" name="SliModel Group shp111">
              <a:extLst>
                <a:ext uri="{FF2B5EF4-FFF2-40B4-BE49-F238E27FC236}">
                  <a16:creationId xmlns:a16="http://schemas.microsoft.com/office/drawing/2014/main" id="{F5A7FB7B-C568-434C-B26F-6A984C9C94BE}"/>
                </a:ext>
              </a:extLst>
            </p:cNvPr>
            <p:cNvSpPr/>
            <p:nvPr/>
          </p:nvSpPr>
          <p:spPr>
            <a:xfrm>
              <a:off x="2167332" y="2311247"/>
              <a:ext cx="2446637" cy="2446637"/>
            </a:xfrm>
            <a:prstGeom prst="diamon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9" name="SliModel Group shp112">
              <a:extLst>
                <a:ext uri="{FF2B5EF4-FFF2-40B4-BE49-F238E27FC236}">
                  <a16:creationId xmlns:a16="http://schemas.microsoft.com/office/drawing/2014/main" id="{56DBA703-485A-497E-8782-017BDCF99BDB}"/>
                </a:ext>
              </a:extLst>
            </p:cNvPr>
            <p:cNvSpPr/>
            <p:nvPr/>
          </p:nvSpPr>
          <p:spPr>
            <a:xfrm>
              <a:off x="1910435" y="2054350"/>
              <a:ext cx="2960431" cy="2960431"/>
            </a:xfrm>
            <a:prstGeom prst="diamond">
              <a:avLst/>
            </a:prstGeom>
            <a:noFill/>
            <a:ln w="38100" cap="rnd">
              <a:solidFill>
                <a:schemeClr val="accent6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816279 w 2817340"/>
                        <a:gd name="connsiteY0" fmla="*/ 1353997 h 2817340"/>
                        <a:gd name="connsiteX1" fmla="*/ 1590905 w 2817340"/>
                        <a:gd name="connsiteY1" fmla="*/ 2805502 h 2817340"/>
                        <a:gd name="connsiteX2" fmla="*/ 34150 w 2817340"/>
                        <a:gd name="connsiteY2" fmla="*/ 1716961 h 2817340"/>
                        <a:gd name="connsiteX3" fmla="*/ 976869 w 2817340"/>
                        <a:gd name="connsiteY3" fmla="*/ 67812 h 2817340"/>
                        <a:gd name="connsiteX4" fmla="*/ 2816279 w 2817340"/>
                        <a:gd name="connsiteY4" fmla="*/ 1353997 h 2817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17340" h="2817340" extrusionOk="0">
                          <a:moveTo>
                            <a:pt x="2816279" y="1353997"/>
                          </a:moveTo>
                          <a:cubicBezTo>
                            <a:pt x="2815235" y="2063799"/>
                            <a:pt x="2192218" y="2756681"/>
                            <a:pt x="1590905" y="2805502"/>
                          </a:cubicBezTo>
                          <a:cubicBezTo>
                            <a:pt x="989808" y="2925256"/>
                            <a:pt x="170857" y="2428458"/>
                            <a:pt x="34150" y="1716961"/>
                          </a:cubicBezTo>
                          <a:cubicBezTo>
                            <a:pt x="-218784" y="1097507"/>
                            <a:pt x="272603" y="351339"/>
                            <a:pt x="976869" y="67812"/>
                          </a:cubicBezTo>
                          <a:cubicBezTo>
                            <a:pt x="1262930" y="243204"/>
                            <a:pt x="2379042" y="862205"/>
                            <a:pt x="2816279" y="135399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82" name="SlideModel shp113">
            <a:extLst>
              <a:ext uri="{FF2B5EF4-FFF2-40B4-BE49-F238E27FC236}">
                <a16:creationId xmlns:a16="http://schemas.microsoft.com/office/drawing/2014/main" id="{A518864F-27ED-4989-AB77-A1EF5D24FCD8}"/>
              </a:ext>
            </a:extLst>
          </p:cNvPr>
          <p:cNvGrpSpPr/>
          <p:nvPr/>
        </p:nvGrpSpPr>
        <p:grpSpPr>
          <a:xfrm>
            <a:off x="3966086" y="3820854"/>
            <a:ext cx="1480216" cy="1480216"/>
            <a:chOff x="1910435" y="2054350"/>
            <a:chExt cx="2960431" cy="2960431"/>
          </a:xfrm>
        </p:grpSpPr>
        <p:sp>
          <p:nvSpPr>
            <p:cNvPr id="83" name="SliModel Group shp114">
              <a:extLst>
                <a:ext uri="{FF2B5EF4-FFF2-40B4-BE49-F238E27FC236}">
                  <a16:creationId xmlns:a16="http://schemas.microsoft.com/office/drawing/2014/main" id="{96EB2464-731C-4CD0-B43F-AC6FD48F0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251" y="3736293"/>
              <a:ext cx="858430" cy="855882"/>
            </a:xfrm>
            <a:custGeom>
              <a:avLst/>
              <a:gdLst>
                <a:gd name="T0" fmla="*/ 1658462 w 294913"/>
                <a:gd name="T1" fmla="*/ 2734422 h 293328"/>
                <a:gd name="T2" fmla="*/ 917779 w 294913"/>
                <a:gd name="T3" fmla="*/ 2734422 h 293328"/>
                <a:gd name="T4" fmla="*/ 425207 w 294913"/>
                <a:gd name="T5" fmla="*/ 2717122 h 293328"/>
                <a:gd name="T6" fmla="*/ 532947 w 294913"/>
                <a:gd name="T7" fmla="*/ 2608584 h 293328"/>
                <a:gd name="T8" fmla="*/ 532947 w 294913"/>
                <a:gd name="T9" fmla="*/ 2926421 h 293328"/>
                <a:gd name="T10" fmla="*/ 1944665 w 294913"/>
                <a:gd name="T11" fmla="*/ 2441651 h 293328"/>
                <a:gd name="T12" fmla="*/ 3094445 w 294913"/>
                <a:gd name="T13" fmla="*/ 2441651 h 293328"/>
                <a:gd name="T14" fmla="*/ 1607525 w 294913"/>
                <a:gd name="T15" fmla="*/ 2023306 h 293328"/>
                <a:gd name="T16" fmla="*/ 964808 w 294913"/>
                <a:gd name="T17" fmla="*/ 2123937 h 293328"/>
                <a:gd name="T18" fmla="*/ 532947 w 294913"/>
                <a:gd name="T19" fmla="*/ 1959357 h 293328"/>
                <a:gd name="T20" fmla="*/ 644573 w 294913"/>
                <a:gd name="T21" fmla="*/ 2071748 h 293328"/>
                <a:gd name="T22" fmla="*/ 740756 w 294913"/>
                <a:gd name="T23" fmla="*/ 2071748 h 293328"/>
                <a:gd name="T24" fmla="*/ 532947 w 294913"/>
                <a:gd name="T25" fmla="*/ 1866309 h 293328"/>
                <a:gd name="T26" fmla="*/ 3082596 w 294913"/>
                <a:gd name="T27" fmla="*/ 2342945 h 293328"/>
                <a:gd name="T28" fmla="*/ 2825769 w 294913"/>
                <a:gd name="T29" fmla="*/ 1612478 h 293328"/>
                <a:gd name="T30" fmla="*/ 2730933 w 294913"/>
                <a:gd name="T31" fmla="*/ 1462422 h 293328"/>
                <a:gd name="T32" fmla="*/ 2256812 w 294913"/>
                <a:gd name="T33" fmla="*/ 1659850 h 293328"/>
                <a:gd name="T34" fmla="*/ 2043453 w 294913"/>
                <a:gd name="T35" fmla="*/ 1462422 h 293328"/>
                <a:gd name="T36" fmla="*/ 1658462 w 294913"/>
                <a:gd name="T37" fmla="*/ 1426237 h 293328"/>
                <a:gd name="T38" fmla="*/ 917779 w 294913"/>
                <a:gd name="T39" fmla="*/ 1426237 h 293328"/>
                <a:gd name="T40" fmla="*/ 425207 w 294913"/>
                <a:gd name="T41" fmla="*/ 1426386 h 293328"/>
                <a:gd name="T42" fmla="*/ 532947 w 294913"/>
                <a:gd name="T43" fmla="*/ 1313983 h 293328"/>
                <a:gd name="T44" fmla="*/ 532947 w 294913"/>
                <a:gd name="T45" fmla="*/ 1635694 h 293328"/>
                <a:gd name="T46" fmla="*/ 2517576 w 294913"/>
                <a:gd name="T47" fmla="*/ 1075485 h 293328"/>
                <a:gd name="T48" fmla="*/ 2730933 w 294913"/>
                <a:gd name="T49" fmla="*/ 1367667 h 293328"/>
                <a:gd name="T50" fmla="*/ 2517576 w 294913"/>
                <a:gd name="T51" fmla="*/ 976778 h 293328"/>
                <a:gd name="T52" fmla="*/ 3039124 w 294913"/>
                <a:gd name="T53" fmla="*/ 1367667 h 293328"/>
                <a:gd name="T54" fmla="*/ 3205068 w 294913"/>
                <a:gd name="T55" fmla="*/ 2749634 h 293328"/>
                <a:gd name="T56" fmla="*/ 1830088 w 294913"/>
                <a:gd name="T57" fmla="*/ 2749634 h 293328"/>
                <a:gd name="T58" fmla="*/ 1999978 w 294913"/>
                <a:gd name="T59" fmla="*/ 1367667 h 293328"/>
                <a:gd name="T60" fmla="*/ 2517576 w 294913"/>
                <a:gd name="T61" fmla="*/ 976778 h 293328"/>
                <a:gd name="T62" fmla="*/ 2229905 w 294913"/>
                <a:gd name="T63" fmla="*/ 767454 h 293328"/>
                <a:gd name="T64" fmla="*/ 1506537 w 294913"/>
                <a:gd name="T65" fmla="*/ 767454 h 293328"/>
                <a:gd name="T66" fmla="*/ 1312216 w 294913"/>
                <a:gd name="T67" fmla="*/ 715133 h 293328"/>
                <a:gd name="T68" fmla="*/ 965584 w 294913"/>
                <a:gd name="T69" fmla="*/ 815760 h 293328"/>
                <a:gd name="T70" fmla="*/ 532947 w 294913"/>
                <a:gd name="T71" fmla="*/ 655050 h 293328"/>
                <a:gd name="T72" fmla="*/ 644573 w 294913"/>
                <a:gd name="T73" fmla="*/ 767463 h 293328"/>
                <a:gd name="T74" fmla="*/ 740756 w 294913"/>
                <a:gd name="T75" fmla="*/ 767463 h 293328"/>
                <a:gd name="T76" fmla="*/ 532947 w 294913"/>
                <a:gd name="T77" fmla="*/ 558153 h 293328"/>
                <a:gd name="T78" fmla="*/ 821523 w 294913"/>
                <a:gd name="T79" fmla="*/ 323857 h 293328"/>
                <a:gd name="T80" fmla="*/ 1812064 w 294913"/>
                <a:gd name="T81" fmla="*/ 94808 h 293328"/>
                <a:gd name="T82" fmla="*/ 2315213 w 294913"/>
                <a:gd name="T83" fmla="*/ 0 h 293328"/>
                <a:gd name="T84" fmla="*/ 2507822 w 294913"/>
                <a:gd name="T85" fmla="*/ 880759 h 293328"/>
                <a:gd name="T86" fmla="*/ 2315213 w 294913"/>
                <a:gd name="T87" fmla="*/ 94808 h 293328"/>
                <a:gd name="T88" fmla="*/ 1729535 w 294913"/>
                <a:gd name="T89" fmla="*/ 422588 h 293328"/>
                <a:gd name="T90" fmla="*/ 644658 w 294913"/>
                <a:gd name="T91" fmla="*/ 94808 h 293328"/>
                <a:gd name="T92" fmla="*/ 94351 w 294913"/>
                <a:gd name="T93" fmla="*/ 2977994 h 293328"/>
                <a:gd name="T94" fmla="*/ 2460649 w 294913"/>
                <a:gd name="T95" fmla="*/ 2977994 h 293328"/>
                <a:gd name="T96" fmla="*/ 2558919 w 294913"/>
                <a:gd name="T97" fmla="*/ 2914801 h 293328"/>
                <a:gd name="T98" fmla="*/ 243700 w 294913"/>
                <a:gd name="T99" fmla="*/ 3222872 h 293328"/>
                <a:gd name="T100" fmla="*/ 243700 w 294913"/>
                <a:gd name="T101" fmla="*/ 0 h 2933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94913" h="293328">
                  <a:moveTo>
                    <a:pt x="88448" y="244475"/>
                  </a:moveTo>
                  <a:lnTo>
                    <a:pt x="147370" y="244475"/>
                  </a:lnTo>
                  <a:cubicBezTo>
                    <a:pt x="150244" y="244475"/>
                    <a:pt x="152040" y="246307"/>
                    <a:pt x="152040" y="248871"/>
                  </a:cubicBezTo>
                  <a:cubicBezTo>
                    <a:pt x="152040" y="251436"/>
                    <a:pt x="150244" y="253634"/>
                    <a:pt x="147370" y="253634"/>
                  </a:cubicBezTo>
                  <a:lnTo>
                    <a:pt x="88448" y="253634"/>
                  </a:lnTo>
                  <a:cubicBezTo>
                    <a:pt x="85933" y="253634"/>
                    <a:pt x="84137" y="251436"/>
                    <a:pt x="84137" y="248871"/>
                  </a:cubicBezTo>
                  <a:cubicBezTo>
                    <a:pt x="84137" y="246307"/>
                    <a:pt x="85933" y="244475"/>
                    <a:pt x="88448" y="244475"/>
                  </a:cubicBezTo>
                  <a:close/>
                  <a:moveTo>
                    <a:pt x="48859" y="237419"/>
                  </a:moveTo>
                  <a:cubicBezTo>
                    <a:pt x="43567" y="237419"/>
                    <a:pt x="38981" y="241653"/>
                    <a:pt x="38981" y="247297"/>
                  </a:cubicBezTo>
                  <a:cubicBezTo>
                    <a:pt x="38981" y="252942"/>
                    <a:pt x="43567" y="257528"/>
                    <a:pt x="48859" y="257528"/>
                  </a:cubicBezTo>
                  <a:cubicBezTo>
                    <a:pt x="54503" y="257528"/>
                    <a:pt x="59090" y="252942"/>
                    <a:pt x="59090" y="247297"/>
                  </a:cubicBezTo>
                  <a:cubicBezTo>
                    <a:pt x="59090" y="241653"/>
                    <a:pt x="54503" y="237419"/>
                    <a:pt x="48859" y="237419"/>
                  </a:cubicBezTo>
                  <a:close/>
                  <a:moveTo>
                    <a:pt x="48859" y="228600"/>
                  </a:moveTo>
                  <a:cubicBezTo>
                    <a:pt x="59442" y="228600"/>
                    <a:pt x="67909" y="237067"/>
                    <a:pt x="67909" y="247297"/>
                  </a:cubicBezTo>
                  <a:cubicBezTo>
                    <a:pt x="67909" y="257881"/>
                    <a:pt x="59442" y="266347"/>
                    <a:pt x="48859" y="266347"/>
                  </a:cubicBezTo>
                  <a:cubicBezTo>
                    <a:pt x="38628" y="266347"/>
                    <a:pt x="30162" y="257881"/>
                    <a:pt x="30162" y="247297"/>
                  </a:cubicBezTo>
                  <a:cubicBezTo>
                    <a:pt x="30162" y="237067"/>
                    <a:pt x="38628" y="228600"/>
                    <a:pt x="48859" y="228600"/>
                  </a:cubicBezTo>
                  <a:close/>
                  <a:moveTo>
                    <a:pt x="178278" y="222225"/>
                  </a:moveTo>
                  <a:lnTo>
                    <a:pt x="176105" y="243068"/>
                  </a:lnTo>
                  <a:lnTo>
                    <a:pt x="285858" y="243068"/>
                  </a:lnTo>
                  <a:lnTo>
                    <a:pt x="283684" y="222225"/>
                  </a:lnTo>
                  <a:lnTo>
                    <a:pt x="178278" y="222225"/>
                  </a:lnTo>
                  <a:close/>
                  <a:moveTo>
                    <a:pt x="88448" y="184150"/>
                  </a:moveTo>
                  <a:lnTo>
                    <a:pt x="147370" y="184150"/>
                  </a:lnTo>
                  <a:cubicBezTo>
                    <a:pt x="150244" y="184150"/>
                    <a:pt x="152040" y="186348"/>
                    <a:pt x="152040" y="188546"/>
                  </a:cubicBezTo>
                  <a:cubicBezTo>
                    <a:pt x="152040" y="191111"/>
                    <a:pt x="150244" y="193309"/>
                    <a:pt x="147370" y="193309"/>
                  </a:cubicBezTo>
                  <a:lnTo>
                    <a:pt x="88448" y="193309"/>
                  </a:lnTo>
                  <a:cubicBezTo>
                    <a:pt x="85933" y="193309"/>
                    <a:pt x="84137" y="191111"/>
                    <a:pt x="84137" y="188546"/>
                  </a:cubicBezTo>
                  <a:cubicBezTo>
                    <a:pt x="84137" y="186348"/>
                    <a:pt x="85933" y="184150"/>
                    <a:pt x="88448" y="184150"/>
                  </a:cubicBezTo>
                  <a:close/>
                  <a:moveTo>
                    <a:pt x="48859" y="178329"/>
                  </a:moveTo>
                  <a:cubicBezTo>
                    <a:pt x="43567" y="178329"/>
                    <a:pt x="38981" y="182915"/>
                    <a:pt x="38981" y="188559"/>
                  </a:cubicBezTo>
                  <a:cubicBezTo>
                    <a:pt x="38981" y="194204"/>
                    <a:pt x="43567" y="198790"/>
                    <a:pt x="48859" y="198790"/>
                  </a:cubicBezTo>
                  <a:cubicBezTo>
                    <a:pt x="54503" y="198790"/>
                    <a:pt x="59090" y="194204"/>
                    <a:pt x="59090" y="188559"/>
                  </a:cubicBezTo>
                  <a:cubicBezTo>
                    <a:pt x="59090" y="182915"/>
                    <a:pt x="54503" y="178329"/>
                    <a:pt x="48859" y="178329"/>
                  </a:cubicBezTo>
                  <a:close/>
                  <a:moveTo>
                    <a:pt x="48859" y="169862"/>
                  </a:moveTo>
                  <a:cubicBezTo>
                    <a:pt x="59442" y="169862"/>
                    <a:pt x="67909" y="178329"/>
                    <a:pt x="67909" y="188559"/>
                  </a:cubicBezTo>
                  <a:cubicBezTo>
                    <a:pt x="67909" y="198790"/>
                    <a:pt x="59442" y="207609"/>
                    <a:pt x="48859" y="207609"/>
                  </a:cubicBezTo>
                  <a:cubicBezTo>
                    <a:pt x="38628" y="207609"/>
                    <a:pt x="30162" y="198790"/>
                    <a:pt x="30162" y="188559"/>
                  </a:cubicBezTo>
                  <a:cubicBezTo>
                    <a:pt x="30162" y="178329"/>
                    <a:pt x="38628" y="169862"/>
                    <a:pt x="48859" y="169862"/>
                  </a:cubicBezTo>
                  <a:close/>
                  <a:moveTo>
                    <a:pt x="187334" y="133102"/>
                  </a:moveTo>
                  <a:lnTo>
                    <a:pt x="179365" y="213241"/>
                  </a:lnTo>
                  <a:lnTo>
                    <a:pt x="282598" y="213241"/>
                  </a:lnTo>
                  <a:lnTo>
                    <a:pt x="274629" y="133102"/>
                  </a:lnTo>
                  <a:lnTo>
                    <a:pt x="259053" y="133102"/>
                  </a:lnTo>
                  <a:lnTo>
                    <a:pt x="259053" y="146758"/>
                  </a:lnTo>
                  <a:cubicBezTo>
                    <a:pt x="259053" y="149274"/>
                    <a:pt x="257242" y="151071"/>
                    <a:pt x="254707" y="151071"/>
                  </a:cubicBezTo>
                  <a:cubicBezTo>
                    <a:pt x="252533" y="151071"/>
                    <a:pt x="250360" y="149274"/>
                    <a:pt x="250360" y="146758"/>
                  </a:cubicBezTo>
                  <a:lnTo>
                    <a:pt x="250360" y="133102"/>
                  </a:lnTo>
                  <a:lnTo>
                    <a:pt x="211602" y="133102"/>
                  </a:lnTo>
                  <a:lnTo>
                    <a:pt x="211602" y="146758"/>
                  </a:lnTo>
                  <a:cubicBezTo>
                    <a:pt x="211602" y="149274"/>
                    <a:pt x="209791" y="151071"/>
                    <a:pt x="206894" y="151071"/>
                  </a:cubicBezTo>
                  <a:cubicBezTo>
                    <a:pt x="204358" y="151071"/>
                    <a:pt x="202547" y="149274"/>
                    <a:pt x="202547" y="146758"/>
                  </a:cubicBezTo>
                  <a:lnTo>
                    <a:pt x="202547" y="133102"/>
                  </a:lnTo>
                  <a:lnTo>
                    <a:pt x="187334" y="133102"/>
                  </a:lnTo>
                  <a:close/>
                  <a:moveTo>
                    <a:pt x="88448" y="125412"/>
                  </a:moveTo>
                  <a:lnTo>
                    <a:pt x="147370" y="125412"/>
                  </a:lnTo>
                  <a:cubicBezTo>
                    <a:pt x="150244" y="125412"/>
                    <a:pt x="152040" y="127610"/>
                    <a:pt x="152040" y="129808"/>
                  </a:cubicBezTo>
                  <a:cubicBezTo>
                    <a:pt x="152040" y="132373"/>
                    <a:pt x="150244" y="134571"/>
                    <a:pt x="147370" y="134571"/>
                  </a:cubicBezTo>
                  <a:lnTo>
                    <a:pt x="88448" y="134571"/>
                  </a:lnTo>
                  <a:cubicBezTo>
                    <a:pt x="85933" y="134571"/>
                    <a:pt x="84137" y="132373"/>
                    <a:pt x="84137" y="129808"/>
                  </a:cubicBezTo>
                  <a:cubicBezTo>
                    <a:pt x="84137" y="127610"/>
                    <a:pt x="85933" y="125412"/>
                    <a:pt x="88448" y="125412"/>
                  </a:cubicBezTo>
                  <a:close/>
                  <a:moveTo>
                    <a:pt x="48859" y="119592"/>
                  </a:moveTo>
                  <a:cubicBezTo>
                    <a:pt x="43567" y="119592"/>
                    <a:pt x="38981" y="124178"/>
                    <a:pt x="38981" y="129822"/>
                  </a:cubicBezTo>
                  <a:cubicBezTo>
                    <a:pt x="38981" y="135819"/>
                    <a:pt x="43567" y="140406"/>
                    <a:pt x="48859" y="140406"/>
                  </a:cubicBezTo>
                  <a:cubicBezTo>
                    <a:pt x="54503" y="140406"/>
                    <a:pt x="59090" y="135819"/>
                    <a:pt x="59090" y="129822"/>
                  </a:cubicBezTo>
                  <a:cubicBezTo>
                    <a:pt x="59090" y="124178"/>
                    <a:pt x="54503" y="119592"/>
                    <a:pt x="48859" y="119592"/>
                  </a:cubicBezTo>
                  <a:close/>
                  <a:moveTo>
                    <a:pt x="48859" y="111125"/>
                  </a:moveTo>
                  <a:cubicBezTo>
                    <a:pt x="59442" y="111125"/>
                    <a:pt x="67909" y="119592"/>
                    <a:pt x="67909" y="129822"/>
                  </a:cubicBezTo>
                  <a:cubicBezTo>
                    <a:pt x="67909" y="140406"/>
                    <a:pt x="59442" y="148872"/>
                    <a:pt x="48859" y="148872"/>
                  </a:cubicBezTo>
                  <a:cubicBezTo>
                    <a:pt x="38628" y="148872"/>
                    <a:pt x="30162" y="140406"/>
                    <a:pt x="30162" y="129822"/>
                  </a:cubicBezTo>
                  <a:cubicBezTo>
                    <a:pt x="30162" y="119592"/>
                    <a:pt x="38628" y="111125"/>
                    <a:pt x="48859" y="111125"/>
                  </a:cubicBezTo>
                  <a:close/>
                  <a:moveTo>
                    <a:pt x="230800" y="97884"/>
                  </a:moveTo>
                  <a:cubicBezTo>
                    <a:pt x="220296" y="97884"/>
                    <a:pt x="211602" y="106509"/>
                    <a:pt x="211602" y="116931"/>
                  </a:cubicBezTo>
                  <a:lnTo>
                    <a:pt x="211602" y="124477"/>
                  </a:lnTo>
                  <a:lnTo>
                    <a:pt x="250360" y="124477"/>
                  </a:lnTo>
                  <a:lnTo>
                    <a:pt x="250360" y="116931"/>
                  </a:lnTo>
                  <a:cubicBezTo>
                    <a:pt x="250360" y="106509"/>
                    <a:pt x="241667" y="97884"/>
                    <a:pt x="230800" y="97884"/>
                  </a:cubicBezTo>
                  <a:close/>
                  <a:moveTo>
                    <a:pt x="230800" y="88900"/>
                  </a:moveTo>
                  <a:cubicBezTo>
                    <a:pt x="246738" y="88900"/>
                    <a:pt x="259053" y="101478"/>
                    <a:pt x="259053" y="116931"/>
                  </a:cubicBezTo>
                  <a:lnTo>
                    <a:pt x="259053" y="124477"/>
                  </a:lnTo>
                  <a:lnTo>
                    <a:pt x="278613" y="124477"/>
                  </a:lnTo>
                  <a:cubicBezTo>
                    <a:pt x="281149" y="124477"/>
                    <a:pt x="282960" y="126274"/>
                    <a:pt x="283322" y="128430"/>
                  </a:cubicBezTo>
                  <a:lnTo>
                    <a:pt x="294913" y="247022"/>
                  </a:lnTo>
                  <a:cubicBezTo>
                    <a:pt x="294913" y="248459"/>
                    <a:pt x="294551" y="249178"/>
                    <a:pt x="293826" y="250256"/>
                  </a:cubicBezTo>
                  <a:cubicBezTo>
                    <a:pt x="293102" y="251334"/>
                    <a:pt x="292015" y="252053"/>
                    <a:pt x="290566" y="252053"/>
                  </a:cubicBezTo>
                  <a:lnTo>
                    <a:pt x="171396" y="252053"/>
                  </a:lnTo>
                  <a:cubicBezTo>
                    <a:pt x="169947" y="252053"/>
                    <a:pt x="168861" y="251334"/>
                    <a:pt x="167774" y="250256"/>
                  </a:cubicBezTo>
                  <a:cubicBezTo>
                    <a:pt x="167049" y="249178"/>
                    <a:pt x="166687" y="248459"/>
                    <a:pt x="166687" y="247022"/>
                  </a:cubicBezTo>
                  <a:lnTo>
                    <a:pt x="178641" y="128430"/>
                  </a:lnTo>
                  <a:cubicBezTo>
                    <a:pt x="179003" y="126274"/>
                    <a:pt x="180814" y="124477"/>
                    <a:pt x="183349" y="124477"/>
                  </a:cubicBezTo>
                  <a:lnTo>
                    <a:pt x="202547" y="124477"/>
                  </a:lnTo>
                  <a:lnTo>
                    <a:pt x="202547" y="116931"/>
                  </a:lnTo>
                  <a:cubicBezTo>
                    <a:pt x="202547" y="101478"/>
                    <a:pt x="215225" y="88900"/>
                    <a:pt x="230800" y="88900"/>
                  </a:cubicBezTo>
                  <a:close/>
                  <a:moveTo>
                    <a:pt x="142437" y="65087"/>
                  </a:moveTo>
                  <a:lnTo>
                    <a:pt x="200102" y="65087"/>
                  </a:lnTo>
                  <a:cubicBezTo>
                    <a:pt x="202264" y="65087"/>
                    <a:pt x="204427" y="67285"/>
                    <a:pt x="204427" y="69849"/>
                  </a:cubicBezTo>
                  <a:cubicBezTo>
                    <a:pt x="204427" y="72048"/>
                    <a:pt x="202264" y="74246"/>
                    <a:pt x="200102" y="74246"/>
                  </a:cubicBezTo>
                  <a:lnTo>
                    <a:pt x="142437" y="74246"/>
                  </a:lnTo>
                  <a:cubicBezTo>
                    <a:pt x="139914" y="74246"/>
                    <a:pt x="138112" y="72048"/>
                    <a:pt x="138112" y="69849"/>
                  </a:cubicBezTo>
                  <a:cubicBezTo>
                    <a:pt x="138112" y="67285"/>
                    <a:pt x="139914" y="65087"/>
                    <a:pt x="142437" y="65087"/>
                  </a:cubicBezTo>
                  <a:close/>
                  <a:moveTo>
                    <a:pt x="88520" y="65087"/>
                  </a:moveTo>
                  <a:lnTo>
                    <a:pt x="120298" y="65087"/>
                  </a:lnTo>
                  <a:cubicBezTo>
                    <a:pt x="122855" y="65087"/>
                    <a:pt x="125046" y="67285"/>
                    <a:pt x="125046" y="69849"/>
                  </a:cubicBezTo>
                  <a:cubicBezTo>
                    <a:pt x="125046" y="72048"/>
                    <a:pt x="122855" y="74246"/>
                    <a:pt x="120298" y="74246"/>
                  </a:cubicBezTo>
                  <a:lnTo>
                    <a:pt x="88520" y="74246"/>
                  </a:lnTo>
                  <a:cubicBezTo>
                    <a:pt x="85963" y="74246"/>
                    <a:pt x="84137" y="72048"/>
                    <a:pt x="84137" y="69849"/>
                  </a:cubicBezTo>
                  <a:cubicBezTo>
                    <a:pt x="84137" y="67285"/>
                    <a:pt x="85963" y="65087"/>
                    <a:pt x="88520" y="65087"/>
                  </a:cubicBezTo>
                  <a:close/>
                  <a:moveTo>
                    <a:pt x="48859" y="59619"/>
                  </a:moveTo>
                  <a:cubicBezTo>
                    <a:pt x="43567" y="59619"/>
                    <a:pt x="38981" y="64206"/>
                    <a:pt x="38981" y="69850"/>
                  </a:cubicBezTo>
                  <a:cubicBezTo>
                    <a:pt x="38981" y="75494"/>
                    <a:pt x="43567" y="80081"/>
                    <a:pt x="48859" y="80081"/>
                  </a:cubicBezTo>
                  <a:cubicBezTo>
                    <a:pt x="54503" y="80081"/>
                    <a:pt x="59090" y="75494"/>
                    <a:pt x="59090" y="69850"/>
                  </a:cubicBezTo>
                  <a:cubicBezTo>
                    <a:pt x="59090" y="64206"/>
                    <a:pt x="54503" y="59619"/>
                    <a:pt x="48859" y="59619"/>
                  </a:cubicBezTo>
                  <a:close/>
                  <a:moveTo>
                    <a:pt x="48859" y="50800"/>
                  </a:moveTo>
                  <a:cubicBezTo>
                    <a:pt x="59442" y="50800"/>
                    <a:pt x="67909" y="59267"/>
                    <a:pt x="67909" y="69850"/>
                  </a:cubicBezTo>
                  <a:cubicBezTo>
                    <a:pt x="67909" y="80081"/>
                    <a:pt x="59442" y="88547"/>
                    <a:pt x="48859" y="88547"/>
                  </a:cubicBezTo>
                  <a:cubicBezTo>
                    <a:pt x="38628" y="88547"/>
                    <a:pt x="30162" y="80081"/>
                    <a:pt x="30162" y="69850"/>
                  </a:cubicBezTo>
                  <a:cubicBezTo>
                    <a:pt x="30162" y="59267"/>
                    <a:pt x="38628" y="50800"/>
                    <a:pt x="48859" y="50800"/>
                  </a:cubicBezTo>
                  <a:close/>
                  <a:moveTo>
                    <a:pt x="68106" y="8627"/>
                  </a:moveTo>
                  <a:lnTo>
                    <a:pt x="68106" y="22287"/>
                  </a:lnTo>
                  <a:cubicBezTo>
                    <a:pt x="68106" y="26241"/>
                    <a:pt x="71350" y="29477"/>
                    <a:pt x="75313" y="29477"/>
                  </a:cubicBezTo>
                  <a:lnTo>
                    <a:pt x="158555" y="29477"/>
                  </a:lnTo>
                  <a:cubicBezTo>
                    <a:pt x="162879" y="29477"/>
                    <a:pt x="166122" y="26241"/>
                    <a:pt x="166122" y="22287"/>
                  </a:cubicBezTo>
                  <a:lnTo>
                    <a:pt x="166122" y="8627"/>
                  </a:lnTo>
                  <a:lnTo>
                    <a:pt x="68106" y="8627"/>
                  </a:lnTo>
                  <a:close/>
                  <a:moveTo>
                    <a:pt x="22342" y="0"/>
                  </a:moveTo>
                  <a:lnTo>
                    <a:pt x="212248" y="0"/>
                  </a:lnTo>
                  <a:cubicBezTo>
                    <a:pt x="224500" y="0"/>
                    <a:pt x="234590" y="9706"/>
                    <a:pt x="234590" y="22287"/>
                  </a:cubicBezTo>
                  <a:lnTo>
                    <a:pt x="234590" y="75489"/>
                  </a:lnTo>
                  <a:cubicBezTo>
                    <a:pt x="234590" y="78005"/>
                    <a:pt x="232428" y="80162"/>
                    <a:pt x="229905" y="80162"/>
                  </a:cubicBezTo>
                  <a:cubicBezTo>
                    <a:pt x="227743" y="80162"/>
                    <a:pt x="225581" y="78005"/>
                    <a:pt x="225581" y="75489"/>
                  </a:cubicBezTo>
                  <a:lnTo>
                    <a:pt x="225581" y="22287"/>
                  </a:lnTo>
                  <a:cubicBezTo>
                    <a:pt x="225581" y="14738"/>
                    <a:pt x="219815" y="8627"/>
                    <a:pt x="212248" y="8627"/>
                  </a:cubicBezTo>
                  <a:lnTo>
                    <a:pt x="175132" y="8627"/>
                  </a:lnTo>
                  <a:lnTo>
                    <a:pt x="175132" y="22287"/>
                  </a:lnTo>
                  <a:cubicBezTo>
                    <a:pt x="175132" y="31274"/>
                    <a:pt x="167925" y="38463"/>
                    <a:pt x="158555" y="38463"/>
                  </a:cubicBezTo>
                  <a:lnTo>
                    <a:pt x="75313" y="38463"/>
                  </a:lnTo>
                  <a:cubicBezTo>
                    <a:pt x="66665" y="38463"/>
                    <a:pt x="59098" y="31274"/>
                    <a:pt x="59098" y="22287"/>
                  </a:cubicBezTo>
                  <a:lnTo>
                    <a:pt x="59098" y="8627"/>
                  </a:lnTo>
                  <a:lnTo>
                    <a:pt x="22342" y="8627"/>
                  </a:lnTo>
                  <a:cubicBezTo>
                    <a:pt x="14774" y="8627"/>
                    <a:pt x="8648" y="14738"/>
                    <a:pt x="8648" y="22287"/>
                  </a:cubicBezTo>
                  <a:lnTo>
                    <a:pt x="8648" y="271040"/>
                  </a:lnTo>
                  <a:cubicBezTo>
                    <a:pt x="8648" y="278230"/>
                    <a:pt x="14774" y="284341"/>
                    <a:pt x="22342" y="284341"/>
                  </a:cubicBezTo>
                  <a:lnTo>
                    <a:pt x="212248" y="284341"/>
                  </a:lnTo>
                  <a:cubicBezTo>
                    <a:pt x="219815" y="284341"/>
                    <a:pt x="225581" y="278230"/>
                    <a:pt x="225581" y="271040"/>
                  </a:cubicBezTo>
                  <a:lnTo>
                    <a:pt x="225581" y="265289"/>
                  </a:lnTo>
                  <a:cubicBezTo>
                    <a:pt x="225581" y="262773"/>
                    <a:pt x="227743" y="260616"/>
                    <a:pt x="229905" y="260616"/>
                  </a:cubicBezTo>
                  <a:cubicBezTo>
                    <a:pt x="232428" y="260616"/>
                    <a:pt x="234590" y="262773"/>
                    <a:pt x="234590" y="265289"/>
                  </a:cubicBezTo>
                  <a:lnTo>
                    <a:pt x="234590" y="271040"/>
                  </a:lnTo>
                  <a:cubicBezTo>
                    <a:pt x="234590" y="283262"/>
                    <a:pt x="224500" y="293328"/>
                    <a:pt x="212248" y="293328"/>
                  </a:cubicBezTo>
                  <a:lnTo>
                    <a:pt x="22342" y="293328"/>
                  </a:lnTo>
                  <a:cubicBezTo>
                    <a:pt x="9729" y="293328"/>
                    <a:pt x="0" y="283262"/>
                    <a:pt x="0" y="271040"/>
                  </a:cubicBezTo>
                  <a:lnTo>
                    <a:pt x="0" y="22287"/>
                  </a:lnTo>
                  <a:cubicBezTo>
                    <a:pt x="0" y="9706"/>
                    <a:pt x="9729" y="0"/>
                    <a:pt x="22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/>
            </a:p>
          </p:txBody>
        </p:sp>
        <p:sp>
          <p:nvSpPr>
            <p:cNvPr id="84" name="SliModel Group shp115">
              <a:extLst>
                <a:ext uri="{FF2B5EF4-FFF2-40B4-BE49-F238E27FC236}">
                  <a16:creationId xmlns:a16="http://schemas.microsoft.com/office/drawing/2014/main" id="{E01015F8-B68D-4653-B4FF-00A378BF7D1A}"/>
                </a:ext>
              </a:extLst>
            </p:cNvPr>
            <p:cNvSpPr/>
            <p:nvPr/>
          </p:nvSpPr>
          <p:spPr>
            <a:xfrm>
              <a:off x="2167332" y="2311247"/>
              <a:ext cx="2446637" cy="2446637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5" name="SliModel Group shp116">
              <a:extLst>
                <a:ext uri="{FF2B5EF4-FFF2-40B4-BE49-F238E27FC236}">
                  <a16:creationId xmlns:a16="http://schemas.microsoft.com/office/drawing/2014/main" id="{EE868579-17EC-4150-9828-7B6093C78FEB}"/>
                </a:ext>
              </a:extLst>
            </p:cNvPr>
            <p:cNvSpPr/>
            <p:nvPr/>
          </p:nvSpPr>
          <p:spPr>
            <a:xfrm>
              <a:off x="1910435" y="2054350"/>
              <a:ext cx="2960431" cy="2960431"/>
            </a:xfrm>
            <a:prstGeom prst="diamond">
              <a:avLst/>
            </a:prstGeom>
            <a:noFill/>
            <a:ln w="38100" cap="rnd">
              <a:solidFill>
                <a:schemeClr val="accent5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816279 w 2817340"/>
                        <a:gd name="connsiteY0" fmla="*/ 1353997 h 2817340"/>
                        <a:gd name="connsiteX1" fmla="*/ 1590905 w 2817340"/>
                        <a:gd name="connsiteY1" fmla="*/ 2805502 h 2817340"/>
                        <a:gd name="connsiteX2" fmla="*/ 34150 w 2817340"/>
                        <a:gd name="connsiteY2" fmla="*/ 1716961 h 2817340"/>
                        <a:gd name="connsiteX3" fmla="*/ 976869 w 2817340"/>
                        <a:gd name="connsiteY3" fmla="*/ 67812 h 2817340"/>
                        <a:gd name="connsiteX4" fmla="*/ 2816279 w 2817340"/>
                        <a:gd name="connsiteY4" fmla="*/ 1353997 h 2817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17340" h="2817340" extrusionOk="0">
                          <a:moveTo>
                            <a:pt x="2816279" y="1353997"/>
                          </a:moveTo>
                          <a:cubicBezTo>
                            <a:pt x="2815235" y="2063799"/>
                            <a:pt x="2192218" y="2756681"/>
                            <a:pt x="1590905" y="2805502"/>
                          </a:cubicBezTo>
                          <a:cubicBezTo>
                            <a:pt x="989808" y="2925256"/>
                            <a:pt x="170857" y="2428458"/>
                            <a:pt x="34150" y="1716961"/>
                          </a:cubicBezTo>
                          <a:cubicBezTo>
                            <a:pt x="-218784" y="1097507"/>
                            <a:pt x="272603" y="351339"/>
                            <a:pt x="976869" y="67812"/>
                          </a:cubicBezTo>
                          <a:cubicBezTo>
                            <a:pt x="1262930" y="243204"/>
                            <a:pt x="2379042" y="862205"/>
                            <a:pt x="2816279" y="135399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78" name="SlideModel shp117">
            <a:extLst>
              <a:ext uri="{FF2B5EF4-FFF2-40B4-BE49-F238E27FC236}">
                <a16:creationId xmlns:a16="http://schemas.microsoft.com/office/drawing/2014/main" id="{9A350E43-35A8-4CF2-9DE1-80BA1A40DF77}"/>
              </a:ext>
            </a:extLst>
          </p:cNvPr>
          <p:cNvGrpSpPr/>
          <p:nvPr/>
        </p:nvGrpSpPr>
        <p:grpSpPr>
          <a:xfrm>
            <a:off x="1199202" y="3820854"/>
            <a:ext cx="1480216" cy="1480216"/>
            <a:chOff x="1910435" y="2054350"/>
            <a:chExt cx="2960431" cy="2960431"/>
          </a:xfrm>
        </p:grpSpPr>
        <p:sp>
          <p:nvSpPr>
            <p:cNvPr id="79" name="SliModel Group shp118">
              <a:extLst>
                <a:ext uri="{FF2B5EF4-FFF2-40B4-BE49-F238E27FC236}">
                  <a16:creationId xmlns:a16="http://schemas.microsoft.com/office/drawing/2014/main" id="{DFB4F967-A796-45D1-A865-4BA7F7509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251" y="3736293"/>
              <a:ext cx="858430" cy="855882"/>
            </a:xfrm>
            <a:custGeom>
              <a:avLst/>
              <a:gdLst>
                <a:gd name="T0" fmla="*/ 1658462 w 294913"/>
                <a:gd name="T1" fmla="*/ 2734422 h 293328"/>
                <a:gd name="T2" fmla="*/ 917779 w 294913"/>
                <a:gd name="T3" fmla="*/ 2734422 h 293328"/>
                <a:gd name="T4" fmla="*/ 425207 w 294913"/>
                <a:gd name="T5" fmla="*/ 2717122 h 293328"/>
                <a:gd name="T6" fmla="*/ 532947 w 294913"/>
                <a:gd name="T7" fmla="*/ 2608584 h 293328"/>
                <a:gd name="T8" fmla="*/ 532947 w 294913"/>
                <a:gd name="T9" fmla="*/ 2926421 h 293328"/>
                <a:gd name="T10" fmla="*/ 1944665 w 294913"/>
                <a:gd name="T11" fmla="*/ 2441651 h 293328"/>
                <a:gd name="T12" fmla="*/ 3094445 w 294913"/>
                <a:gd name="T13" fmla="*/ 2441651 h 293328"/>
                <a:gd name="T14" fmla="*/ 1607525 w 294913"/>
                <a:gd name="T15" fmla="*/ 2023306 h 293328"/>
                <a:gd name="T16" fmla="*/ 964808 w 294913"/>
                <a:gd name="T17" fmla="*/ 2123937 h 293328"/>
                <a:gd name="T18" fmla="*/ 532947 w 294913"/>
                <a:gd name="T19" fmla="*/ 1959357 h 293328"/>
                <a:gd name="T20" fmla="*/ 644573 w 294913"/>
                <a:gd name="T21" fmla="*/ 2071748 h 293328"/>
                <a:gd name="T22" fmla="*/ 740756 w 294913"/>
                <a:gd name="T23" fmla="*/ 2071748 h 293328"/>
                <a:gd name="T24" fmla="*/ 532947 w 294913"/>
                <a:gd name="T25" fmla="*/ 1866309 h 293328"/>
                <a:gd name="T26" fmla="*/ 3082596 w 294913"/>
                <a:gd name="T27" fmla="*/ 2342945 h 293328"/>
                <a:gd name="T28" fmla="*/ 2825769 w 294913"/>
                <a:gd name="T29" fmla="*/ 1612478 h 293328"/>
                <a:gd name="T30" fmla="*/ 2730933 w 294913"/>
                <a:gd name="T31" fmla="*/ 1462422 h 293328"/>
                <a:gd name="T32" fmla="*/ 2256812 w 294913"/>
                <a:gd name="T33" fmla="*/ 1659850 h 293328"/>
                <a:gd name="T34" fmla="*/ 2043453 w 294913"/>
                <a:gd name="T35" fmla="*/ 1462422 h 293328"/>
                <a:gd name="T36" fmla="*/ 1658462 w 294913"/>
                <a:gd name="T37" fmla="*/ 1426237 h 293328"/>
                <a:gd name="T38" fmla="*/ 917779 w 294913"/>
                <a:gd name="T39" fmla="*/ 1426237 h 293328"/>
                <a:gd name="T40" fmla="*/ 425207 w 294913"/>
                <a:gd name="T41" fmla="*/ 1426386 h 293328"/>
                <a:gd name="T42" fmla="*/ 532947 w 294913"/>
                <a:gd name="T43" fmla="*/ 1313983 h 293328"/>
                <a:gd name="T44" fmla="*/ 532947 w 294913"/>
                <a:gd name="T45" fmla="*/ 1635694 h 293328"/>
                <a:gd name="T46" fmla="*/ 2517576 w 294913"/>
                <a:gd name="T47" fmla="*/ 1075485 h 293328"/>
                <a:gd name="T48" fmla="*/ 2730933 w 294913"/>
                <a:gd name="T49" fmla="*/ 1367667 h 293328"/>
                <a:gd name="T50" fmla="*/ 2517576 w 294913"/>
                <a:gd name="T51" fmla="*/ 976778 h 293328"/>
                <a:gd name="T52" fmla="*/ 3039124 w 294913"/>
                <a:gd name="T53" fmla="*/ 1367667 h 293328"/>
                <a:gd name="T54" fmla="*/ 3205068 w 294913"/>
                <a:gd name="T55" fmla="*/ 2749634 h 293328"/>
                <a:gd name="T56" fmla="*/ 1830088 w 294913"/>
                <a:gd name="T57" fmla="*/ 2749634 h 293328"/>
                <a:gd name="T58" fmla="*/ 1999978 w 294913"/>
                <a:gd name="T59" fmla="*/ 1367667 h 293328"/>
                <a:gd name="T60" fmla="*/ 2517576 w 294913"/>
                <a:gd name="T61" fmla="*/ 976778 h 293328"/>
                <a:gd name="T62" fmla="*/ 2229905 w 294913"/>
                <a:gd name="T63" fmla="*/ 767454 h 293328"/>
                <a:gd name="T64" fmla="*/ 1506537 w 294913"/>
                <a:gd name="T65" fmla="*/ 767454 h 293328"/>
                <a:gd name="T66" fmla="*/ 1312216 w 294913"/>
                <a:gd name="T67" fmla="*/ 715133 h 293328"/>
                <a:gd name="T68" fmla="*/ 965584 w 294913"/>
                <a:gd name="T69" fmla="*/ 815760 h 293328"/>
                <a:gd name="T70" fmla="*/ 532947 w 294913"/>
                <a:gd name="T71" fmla="*/ 655050 h 293328"/>
                <a:gd name="T72" fmla="*/ 644573 w 294913"/>
                <a:gd name="T73" fmla="*/ 767463 h 293328"/>
                <a:gd name="T74" fmla="*/ 740756 w 294913"/>
                <a:gd name="T75" fmla="*/ 767463 h 293328"/>
                <a:gd name="T76" fmla="*/ 532947 w 294913"/>
                <a:gd name="T77" fmla="*/ 558153 h 293328"/>
                <a:gd name="T78" fmla="*/ 821523 w 294913"/>
                <a:gd name="T79" fmla="*/ 323857 h 293328"/>
                <a:gd name="T80" fmla="*/ 1812064 w 294913"/>
                <a:gd name="T81" fmla="*/ 94808 h 293328"/>
                <a:gd name="T82" fmla="*/ 2315213 w 294913"/>
                <a:gd name="T83" fmla="*/ 0 h 293328"/>
                <a:gd name="T84" fmla="*/ 2507822 w 294913"/>
                <a:gd name="T85" fmla="*/ 880759 h 293328"/>
                <a:gd name="T86" fmla="*/ 2315213 w 294913"/>
                <a:gd name="T87" fmla="*/ 94808 h 293328"/>
                <a:gd name="T88" fmla="*/ 1729535 w 294913"/>
                <a:gd name="T89" fmla="*/ 422588 h 293328"/>
                <a:gd name="T90" fmla="*/ 644658 w 294913"/>
                <a:gd name="T91" fmla="*/ 94808 h 293328"/>
                <a:gd name="T92" fmla="*/ 94351 w 294913"/>
                <a:gd name="T93" fmla="*/ 2977994 h 293328"/>
                <a:gd name="T94" fmla="*/ 2460649 w 294913"/>
                <a:gd name="T95" fmla="*/ 2977994 h 293328"/>
                <a:gd name="T96" fmla="*/ 2558919 w 294913"/>
                <a:gd name="T97" fmla="*/ 2914801 h 293328"/>
                <a:gd name="T98" fmla="*/ 243700 w 294913"/>
                <a:gd name="T99" fmla="*/ 3222872 h 293328"/>
                <a:gd name="T100" fmla="*/ 243700 w 294913"/>
                <a:gd name="T101" fmla="*/ 0 h 2933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94913" h="293328">
                  <a:moveTo>
                    <a:pt x="88448" y="244475"/>
                  </a:moveTo>
                  <a:lnTo>
                    <a:pt x="147370" y="244475"/>
                  </a:lnTo>
                  <a:cubicBezTo>
                    <a:pt x="150244" y="244475"/>
                    <a:pt x="152040" y="246307"/>
                    <a:pt x="152040" y="248871"/>
                  </a:cubicBezTo>
                  <a:cubicBezTo>
                    <a:pt x="152040" y="251436"/>
                    <a:pt x="150244" y="253634"/>
                    <a:pt x="147370" y="253634"/>
                  </a:cubicBezTo>
                  <a:lnTo>
                    <a:pt x="88448" y="253634"/>
                  </a:lnTo>
                  <a:cubicBezTo>
                    <a:pt x="85933" y="253634"/>
                    <a:pt x="84137" y="251436"/>
                    <a:pt x="84137" y="248871"/>
                  </a:cubicBezTo>
                  <a:cubicBezTo>
                    <a:pt x="84137" y="246307"/>
                    <a:pt x="85933" y="244475"/>
                    <a:pt x="88448" y="244475"/>
                  </a:cubicBezTo>
                  <a:close/>
                  <a:moveTo>
                    <a:pt x="48859" y="237419"/>
                  </a:moveTo>
                  <a:cubicBezTo>
                    <a:pt x="43567" y="237419"/>
                    <a:pt x="38981" y="241653"/>
                    <a:pt x="38981" y="247297"/>
                  </a:cubicBezTo>
                  <a:cubicBezTo>
                    <a:pt x="38981" y="252942"/>
                    <a:pt x="43567" y="257528"/>
                    <a:pt x="48859" y="257528"/>
                  </a:cubicBezTo>
                  <a:cubicBezTo>
                    <a:pt x="54503" y="257528"/>
                    <a:pt x="59090" y="252942"/>
                    <a:pt x="59090" y="247297"/>
                  </a:cubicBezTo>
                  <a:cubicBezTo>
                    <a:pt x="59090" y="241653"/>
                    <a:pt x="54503" y="237419"/>
                    <a:pt x="48859" y="237419"/>
                  </a:cubicBezTo>
                  <a:close/>
                  <a:moveTo>
                    <a:pt x="48859" y="228600"/>
                  </a:moveTo>
                  <a:cubicBezTo>
                    <a:pt x="59442" y="228600"/>
                    <a:pt x="67909" y="237067"/>
                    <a:pt x="67909" y="247297"/>
                  </a:cubicBezTo>
                  <a:cubicBezTo>
                    <a:pt x="67909" y="257881"/>
                    <a:pt x="59442" y="266347"/>
                    <a:pt x="48859" y="266347"/>
                  </a:cubicBezTo>
                  <a:cubicBezTo>
                    <a:pt x="38628" y="266347"/>
                    <a:pt x="30162" y="257881"/>
                    <a:pt x="30162" y="247297"/>
                  </a:cubicBezTo>
                  <a:cubicBezTo>
                    <a:pt x="30162" y="237067"/>
                    <a:pt x="38628" y="228600"/>
                    <a:pt x="48859" y="228600"/>
                  </a:cubicBezTo>
                  <a:close/>
                  <a:moveTo>
                    <a:pt x="178278" y="222225"/>
                  </a:moveTo>
                  <a:lnTo>
                    <a:pt x="176105" y="243068"/>
                  </a:lnTo>
                  <a:lnTo>
                    <a:pt x="285858" y="243068"/>
                  </a:lnTo>
                  <a:lnTo>
                    <a:pt x="283684" y="222225"/>
                  </a:lnTo>
                  <a:lnTo>
                    <a:pt x="178278" y="222225"/>
                  </a:lnTo>
                  <a:close/>
                  <a:moveTo>
                    <a:pt x="88448" y="184150"/>
                  </a:moveTo>
                  <a:lnTo>
                    <a:pt x="147370" y="184150"/>
                  </a:lnTo>
                  <a:cubicBezTo>
                    <a:pt x="150244" y="184150"/>
                    <a:pt x="152040" y="186348"/>
                    <a:pt x="152040" y="188546"/>
                  </a:cubicBezTo>
                  <a:cubicBezTo>
                    <a:pt x="152040" y="191111"/>
                    <a:pt x="150244" y="193309"/>
                    <a:pt x="147370" y="193309"/>
                  </a:cubicBezTo>
                  <a:lnTo>
                    <a:pt x="88448" y="193309"/>
                  </a:lnTo>
                  <a:cubicBezTo>
                    <a:pt x="85933" y="193309"/>
                    <a:pt x="84137" y="191111"/>
                    <a:pt x="84137" y="188546"/>
                  </a:cubicBezTo>
                  <a:cubicBezTo>
                    <a:pt x="84137" y="186348"/>
                    <a:pt x="85933" y="184150"/>
                    <a:pt x="88448" y="184150"/>
                  </a:cubicBezTo>
                  <a:close/>
                  <a:moveTo>
                    <a:pt x="48859" y="178329"/>
                  </a:moveTo>
                  <a:cubicBezTo>
                    <a:pt x="43567" y="178329"/>
                    <a:pt x="38981" y="182915"/>
                    <a:pt x="38981" y="188559"/>
                  </a:cubicBezTo>
                  <a:cubicBezTo>
                    <a:pt x="38981" y="194204"/>
                    <a:pt x="43567" y="198790"/>
                    <a:pt x="48859" y="198790"/>
                  </a:cubicBezTo>
                  <a:cubicBezTo>
                    <a:pt x="54503" y="198790"/>
                    <a:pt x="59090" y="194204"/>
                    <a:pt x="59090" y="188559"/>
                  </a:cubicBezTo>
                  <a:cubicBezTo>
                    <a:pt x="59090" y="182915"/>
                    <a:pt x="54503" y="178329"/>
                    <a:pt x="48859" y="178329"/>
                  </a:cubicBezTo>
                  <a:close/>
                  <a:moveTo>
                    <a:pt x="48859" y="169862"/>
                  </a:moveTo>
                  <a:cubicBezTo>
                    <a:pt x="59442" y="169862"/>
                    <a:pt x="67909" y="178329"/>
                    <a:pt x="67909" y="188559"/>
                  </a:cubicBezTo>
                  <a:cubicBezTo>
                    <a:pt x="67909" y="198790"/>
                    <a:pt x="59442" y="207609"/>
                    <a:pt x="48859" y="207609"/>
                  </a:cubicBezTo>
                  <a:cubicBezTo>
                    <a:pt x="38628" y="207609"/>
                    <a:pt x="30162" y="198790"/>
                    <a:pt x="30162" y="188559"/>
                  </a:cubicBezTo>
                  <a:cubicBezTo>
                    <a:pt x="30162" y="178329"/>
                    <a:pt x="38628" y="169862"/>
                    <a:pt x="48859" y="169862"/>
                  </a:cubicBezTo>
                  <a:close/>
                  <a:moveTo>
                    <a:pt x="187334" y="133102"/>
                  </a:moveTo>
                  <a:lnTo>
                    <a:pt x="179365" y="213241"/>
                  </a:lnTo>
                  <a:lnTo>
                    <a:pt x="282598" y="213241"/>
                  </a:lnTo>
                  <a:lnTo>
                    <a:pt x="274629" y="133102"/>
                  </a:lnTo>
                  <a:lnTo>
                    <a:pt x="259053" y="133102"/>
                  </a:lnTo>
                  <a:lnTo>
                    <a:pt x="259053" y="146758"/>
                  </a:lnTo>
                  <a:cubicBezTo>
                    <a:pt x="259053" y="149274"/>
                    <a:pt x="257242" y="151071"/>
                    <a:pt x="254707" y="151071"/>
                  </a:cubicBezTo>
                  <a:cubicBezTo>
                    <a:pt x="252533" y="151071"/>
                    <a:pt x="250360" y="149274"/>
                    <a:pt x="250360" y="146758"/>
                  </a:cubicBezTo>
                  <a:lnTo>
                    <a:pt x="250360" y="133102"/>
                  </a:lnTo>
                  <a:lnTo>
                    <a:pt x="211602" y="133102"/>
                  </a:lnTo>
                  <a:lnTo>
                    <a:pt x="211602" y="146758"/>
                  </a:lnTo>
                  <a:cubicBezTo>
                    <a:pt x="211602" y="149274"/>
                    <a:pt x="209791" y="151071"/>
                    <a:pt x="206894" y="151071"/>
                  </a:cubicBezTo>
                  <a:cubicBezTo>
                    <a:pt x="204358" y="151071"/>
                    <a:pt x="202547" y="149274"/>
                    <a:pt x="202547" y="146758"/>
                  </a:cubicBezTo>
                  <a:lnTo>
                    <a:pt x="202547" y="133102"/>
                  </a:lnTo>
                  <a:lnTo>
                    <a:pt x="187334" y="133102"/>
                  </a:lnTo>
                  <a:close/>
                  <a:moveTo>
                    <a:pt x="88448" y="125412"/>
                  </a:moveTo>
                  <a:lnTo>
                    <a:pt x="147370" y="125412"/>
                  </a:lnTo>
                  <a:cubicBezTo>
                    <a:pt x="150244" y="125412"/>
                    <a:pt x="152040" y="127610"/>
                    <a:pt x="152040" y="129808"/>
                  </a:cubicBezTo>
                  <a:cubicBezTo>
                    <a:pt x="152040" y="132373"/>
                    <a:pt x="150244" y="134571"/>
                    <a:pt x="147370" y="134571"/>
                  </a:cubicBezTo>
                  <a:lnTo>
                    <a:pt x="88448" y="134571"/>
                  </a:lnTo>
                  <a:cubicBezTo>
                    <a:pt x="85933" y="134571"/>
                    <a:pt x="84137" y="132373"/>
                    <a:pt x="84137" y="129808"/>
                  </a:cubicBezTo>
                  <a:cubicBezTo>
                    <a:pt x="84137" y="127610"/>
                    <a:pt x="85933" y="125412"/>
                    <a:pt x="88448" y="125412"/>
                  </a:cubicBezTo>
                  <a:close/>
                  <a:moveTo>
                    <a:pt x="48859" y="119592"/>
                  </a:moveTo>
                  <a:cubicBezTo>
                    <a:pt x="43567" y="119592"/>
                    <a:pt x="38981" y="124178"/>
                    <a:pt x="38981" y="129822"/>
                  </a:cubicBezTo>
                  <a:cubicBezTo>
                    <a:pt x="38981" y="135819"/>
                    <a:pt x="43567" y="140406"/>
                    <a:pt x="48859" y="140406"/>
                  </a:cubicBezTo>
                  <a:cubicBezTo>
                    <a:pt x="54503" y="140406"/>
                    <a:pt x="59090" y="135819"/>
                    <a:pt x="59090" y="129822"/>
                  </a:cubicBezTo>
                  <a:cubicBezTo>
                    <a:pt x="59090" y="124178"/>
                    <a:pt x="54503" y="119592"/>
                    <a:pt x="48859" y="119592"/>
                  </a:cubicBezTo>
                  <a:close/>
                  <a:moveTo>
                    <a:pt x="48859" y="111125"/>
                  </a:moveTo>
                  <a:cubicBezTo>
                    <a:pt x="59442" y="111125"/>
                    <a:pt x="67909" y="119592"/>
                    <a:pt x="67909" y="129822"/>
                  </a:cubicBezTo>
                  <a:cubicBezTo>
                    <a:pt x="67909" y="140406"/>
                    <a:pt x="59442" y="148872"/>
                    <a:pt x="48859" y="148872"/>
                  </a:cubicBezTo>
                  <a:cubicBezTo>
                    <a:pt x="38628" y="148872"/>
                    <a:pt x="30162" y="140406"/>
                    <a:pt x="30162" y="129822"/>
                  </a:cubicBezTo>
                  <a:cubicBezTo>
                    <a:pt x="30162" y="119592"/>
                    <a:pt x="38628" y="111125"/>
                    <a:pt x="48859" y="111125"/>
                  </a:cubicBezTo>
                  <a:close/>
                  <a:moveTo>
                    <a:pt x="230800" y="97884"/>
                  </a:moveTo>
                  <a:cubicBezTo>
                    <a:pt x="220296" y="97884"/>
                    <a:pt x="211602" y="106509"/>
                    <a:pt x="211602" y="116931"/>
                  </a:cubicBezTo>
                  <a:lnTo>
                    <a:pt x="211602" y="124477"/>
                  </a:lnTo>
                  <a:lnTo>
                    <a:pt x="250360" y="124477"/>
                  </a:lnTo>
                  <a:lnTo>
                    <a:pt x="250360" y="116931"/>
                  </a:lnTo>
                  <a:cubicBezTo>
                    <a:pt x="250360" y="106509"/>
                    <a:pt x="241667" y="97884"/>
                    <a:pt x="230800" y="97884"/>
                  </a:cubicBezTo>
                  <a:close/>
                  <a:moveTo>
                    <a:pt x="230800" y="88900"/>
                  </a:moveTo>
                  <a:cubicBezTo>
                    <a:pt x="246738" y="88900"/>
                    <a:pt x="259053" y="101478"/>
                    <a:pt x="259053" y="116931"/>
                  </a:cubicBezTo>
                  <a:lnTo>
                    <a:pt x="259053" y="124477"/>
                  </a:lnTo>
                  <a:lnTo>
                    <a:pt x="278613" y="124477"/>
                  </a:lnTo>
                  <a:cubicBezTo>
                    <a:pt x="281149" y="124477"/>
                    <a:pt x="282960" y="126274"/>
                    <a:pt x="283322" y="128430"/>
                  </a:cubicBezTo>
                  <a:lnTo>
                    <a:pt x="294913" y="247022"/>
                  </a:lnTo>
                  <a:cubicBezTo>
                    <a:pt x="294913" y="248459"/>
                    <a:pt x="294551" y="249178"/>
                    <a:pt x="293826" y="250256"/>
                  </a:cubicBezTo>
                  <a:cubicBezTo>
                    <a:pt x="293102" y="251334"/>
                    <a:pt x="292015" y="252053"/>
                    <a:pt x="290566" y="252053"/>
                  </a:cubicBezTo>
                  <a:lnTo>
                    <a:pt x="171396" y="252053"/>
                  </a:lnTo>
                  <a:cubicBezTo>
                    <a:pt x="169947" y="252053"/>
                    <a:pt x="168861" y="251334"/>
                    <a:pt x="167774" y="250256"/>
                  </a:cubicBezTo>
                  <a:cubicBezTo>
                    <a:pt x="167049" y="249178"/>
                    <a:pt x="166687" y="248459"/>
                    <a:pt x="166687" y="247022"/>
                  </a:cubicBezTo>
                  <a:lnTo>
                    <a:pt x="178641" y="128430"/>
                  </a:lnTo>
                  <a:cubicBezTo>
                    <a:pt x="179003" y="126274"/>
                    <a:pt x="180814" y="124477"/>
                    <a:pt x="183349" y="124477"/>
                  </a:cubicBezTo>
                  <a:lnTo>
                    <a:pt x="202547" y="124477"/>
                  </a:lnTo>
                  <a:lnTo>
                    <a:pt x="202547" y="116931"/>
                  </a:lnTo>
                  <a:cubicBezTo>
                    <a:pt x="202547" y="101478"/>
                    <a:pt x="215225" y="88900"/>
                    <a:pt x="230800" y="88900"/>
                  </a:cubicBezTo>
                  <a:close/>
                  <a:moveTo>
                    <a:pt x="142437" y="65087"/>
                  </a:moveTo>
                  <a:lnTo>
                    <a:pt x="200102" y="65087"/>
                  </a:lnTo>
                  <a:cubicBezTo>
                    <a:pt x="202264" y="65087"/>
                    <a:pt x="204427" y="67285"/>
                    <a:pt x="204427" y="69849"/>
                  </a:cubicBezTo>
                  <a:cubicBezTo>
                    <a:pt x="204427" y="72048"/>
                    <a:pt x="202264" y="74246"/>
                    <a:pt x="200102" y="74246"/>
                  </a:cubicBezTo>
                  <a:lnTo>
                    <a:pt x="142437" y="74246"/>
                  </a:lnTo>
                  <a:cubicBezTo>
                    <a:pt x="139914" y="74246"/>
                    <a:pt x="138112" y="72048"/>
                    <a:pt x="138112" y="69849"/>
                  </a:cubicBezTo>
                  <a:cubicBezTo>
                    <a:pt x="138112" y="67285"/>
                    <a:pt x="139914" y="65087"/>
                    <a:pt x="142437" y="65087"/>
                  </a:cubicBezTo>
                  <a:close/>
                  <a:moveTo>
                    <a:pt x="88520" y="65087"/>
                  </a:moveTo>
                  <a:lnTo>
                    <a:pt x="120298" y="65087"/>
                  </a:lnTo>
                  <a:cubicBezTo>
                    <a:pt x="122855" y="65087"/>
                    <a:pt x="125046" y="67285"/>
                    <a:pt x="125046" y="69849"/>
                  </a:cubicBezTo>
                  <a:cubicBezTo>
                    <a:pt x="125046" y="72048"/>
                    <a:pt x="122855" y="74246"/>
                    <a:pt x="120298" y="74246"/>
                  </a:cubicBezTo>
                  <a:lnTo>
                    <a:pt x="88520" y="74246"/>
                  </a:lnTo>
                  <a:cubicBezTo>
                    <a:pt x="85963" y="74246"/>
                    <a:pt x="84137" y="72048"/>
                    <a:pt x="84137" y="69849"/>
                  </a:cubicBezTo>
                  <a:cubicBezTo>
                    <a:pt x="84137" y="67285"/>
                    <a:pt x="85963" y="65087"/>
                    <a:pt x="88520" y="65087"/>
                  </a:cubicBezTo>
                  <a:close/>
                  <a:moveTo>
                    <a:pt x="48859" y="59619"/>
                  </a:moveTo>
                  <a:cubicBezTo>
                    <a:pt x="43567" y="59619"/>
                    <a:pt x="38981" y="64206"/>
                    <a:pt x="38981" y="69850"/>
                  </a:cubicBezTo>
                  <a:cubicBezTo>
                    <a:pt x="38981" y="75494"/>
                    <a:pt x="43567" y="80081"/>
                    <a:pt x="48859" y="80081"/>
                  </a:cubicBezTo>
                  <a:cubicBezTo>
                    <a:pt x="54503" y="80081"/>
                    <a:pt x="59090" y="75494"/>
                    <a:pt x="59090" y="69850"/>
                  </a:cubicBezTo>
                  <a:cubicBezTo>
                    <a:pt x="59090" y="64206"/>
                    <a:pt x="54503" y="59619"/>
                    <a:pt x="48859" y="59619"/>
                  </a:cubicBezTo>
                  <a:close/>
                  <a:moveTo>
                    <a:pt x="48859" y="50800"/>
                  </a:moveTo>
                  <a:cubicBezTo>
                    <a:pt x="59442" y="50800"/>
                    <a:pt x="67909" y="59267"/>
                    <a:pt x="67909" y="69850"/>
                  </a:cubicBezTo>
                  <a:cubicBezTo>
                    <a:pt x="67909" y="80081"/>
                    <a:pt x="59442" y="88547"/>
                    <a:pt x="48859" y="88547"/>
                  </a:cubicBezTo>
                  <a:cubicBezTo>
                    <a:pt x="38628" y="88547"/>
                    <a:pt x="30162" y="80081"/>
                    <a:pt x="30162" y="69850"/>
                  </a:cubicBezTo>
                  <a:cubicBezTo>
                    <a:pt x="30162" y="59267"/>
                    <a:pt x="38628" y="50800"/>
                    <a:pt x="48859" y="50800"/>
                  </a:cubicBezTo>
                  <a:close/>
                  <a:moveTo>
                    <a:pt x="68106" y="8627"/>
                  </a:moveTo>
                  <a:lnTo>
                    <a:pt x="68106" y="22287"/>
                  </a:lnTo>
                  <a:cubicBezTo>
                    <a:pt x="68106" y="26241"/>
                    <a:pt x="71350" y="29477"/>
                    <a:pt x="75313" y="29477"/>
                  </a:cubicBezTo>
                  <a:lnTo>
                    <a:pt x="158555" y="29477"/>
                  </a:lnTo>
                  <a:cubicBezTo>
                    <a:pt x="162879" y="29477"/>
                    <a:pt x="166122" y="26241"/>
                    <a:pt x="166122" y="22287"/>
                  </a:cubicBezTo>
                  <a:lnTo>
                    <a:pt x="166122" y="8627"/>
                  </a:lnTo>
                  <a:lnTo>
                    <a:pt x="68106" y="8627"/>
                  </a:lnTo>
                  <a:close/>
                  <a:moveTo>
                    <a:pt x="22342" y="0"/>
                  </a:moveTo>
                  <a:lnTo>
                    <a:pt x="212248" y="0"/>
                  </a:lnTo>
                  <a:cubicBezTo>
                    <a:pt x="224500" y="0"/>
                    <a:pt x="234590" y="9706"/>
                    <a:pt x="234590" y="22287"/>
                  </a:cubicBezTo>
                  <a:lnTo>
                    <a:pt x="234590" y="75489"/>
                  </a:lnTo>
                  <a:cubicBezTo>
                    <a:pt x="234590" y="78005"/>
                    <a:pt x="232428" y="80162"/>
                    <a:pt x="229905" y="80162"/>
                  </a:cubicBezTo>
                  <a:cubicBezTo>
                    <a:pt x="227743" y="80162"/>
                    <a:pt x="225581" y="78005"/>
                    <a:pt x="225581" y="75489"/>
                  </a:cubicBezTo>
                  <a:lnTo>
                    <a:pt x="225581" y="22287"/>
                  </a:lnTo>
                  <a:cubicBezTo>
                    <a:pt x="225581" y="14738"/>
                    <a:pt x="219815" y="8627"/>
                    <a:pt x="212248" y="8627"/>
                  </a:cubicBezTo>
                  <a:lnTo>
                    <a:pt x="175132" y="8627"/>
                  </a:lnTo>
                  <a:lnTo>
                    <a:pt x="175132" y="22287"/>
                  </a:lnTo>
                  <a:cubicBezTo>
                    <a:pt x="175132" y="31274"/>
                    <a:pt x="167925" y="38463"/>
                    <a:pt x="158555" y="38463"/>
                  </a:cubicBezTo>
                  <a:lnTo>
                    <a:pt x="75313" y="38463"/>
                  </a:lnTo>
                  <a:cubicBezTo>
                    <a:pt x="66665" y="38463"/>
                    <a:pt x="59098" y="31274"/>
                    <a:pt x="59098" y="22287"/>
                  </a:cubicBezTo>
                  <a:lnTo>
                    <a:pt x="59098" y="8627"/>
                  </a:lnTo>
                  <a:lnTo>
                    <a:pt x="22342" y="8627"/>
                  </a:lnTo>
                  <a:cubicBezTo>
                    <a:pt x="14774" y="8627"/>
                    <a:pt x="8648" y="14738"/>
                    <a:pt x="8648" y="22287"/>
                  </a:cubicBezTo>
                  <a:lnTo>
                    <a:pt x="8648" y="271040"/>
                  </a:lnTo>
                  <a:cubicBezTo>
                    <a:pt x="8648" y="278230"/>
                    <a:pt x="14774" y="284341"/>
                    <a:pt x="22342" y="284341"/>
                  </a:cubicBezTo>
                  <a:lnTo>
                    <a:pt x="212248" y="284341"/>
                  </a:lnTo>
                  <a:cubicBezTo>
                    <a:pt x="219815" y="284341"/>
                    <a:pt x="225581" y="278230"/>
                    <a:pt x="225581" y="271040"/>
                  </a:cubicBezTo>
                  <a:lnTo>
                    <a:pt x="225581" y="265289"/>
                  </a:lnTo>
                  <a:cubicBezTo>
                    <a:pt x="225581" y="262773"/>
                    <a:pt x="227743" y="260616"/>
                    <a:pt x="229905" y="260616"/>
                  </a:cubicBezTo>
                  <a:cubicBezTo>
                    <a:pt x="232428" y="260616"/>
                    <a:pt x="234590" y="262773"/>
                    <a:pt x="234590" y="265289"/>
                  </a:cubicBezTo>
                  <a:lnTo>
                    <a:pt x="234590" y="271040"/>
                  </a:lnTo>
                  <a:cubicBezTo>
                    <a:pt x="234590" y="283262"/>
                    <a:pt x="224500" y="293328"/>
                    <a:pt x="212248" y="293328"/>
                  </a:cubicBezTo>
                  <a:lnTo>
                    <a:pt x="22342" y="293328"/>
                  </a:lnTo>
                  <a:cubicBezTo>
                    <a:pt x="9729" y="293328"/>
                    <a:pt x="0" y="283262"/>
                    <a:pt x="0" y="271040"/>
                  </a:cubicBezTo>
                  <a:lnTo>
                    <a:pt x="0" y="22287"/>
                  </a:lnTo>
                  <a:cubicBezTo>
                    <a:pt x="0" y="9706"/>
                    <a:pt x="9729" y="0"/>
                    <a:pt x="22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/>
            </a:p>
          </p:txBody>
        </p:sp>
        <p:sp>
          <p:nvSpPr>
            <p:cNvPr id="80" name="SliModel Group shp119">
              <a:extLst>
                <a:ext uri="{FF2B5EF4-FFF2-40B4-BE49-F238E27FC236}">
                  <a16:creationId xmlns:a16="http://schemas.microsoft.com/office/drawing/2014/main" id="{CFB74995-553A-45E1-AFD2-1EBFEEF298CE}"/>
                </a:ext>
              </a:extLst>
            </p:cNvPr>
            <p:cNvSpPr/>
            <p:nvPr/>
          </p:nvSpPr>
          <p:spPr>
            <a:xfrm>
              <a:off x="2167332" y="2311247"/>
              <a:ext cx="2446637" cy="2446637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81" name="SliModel Group shp120">
              <a:extLst>
                <a:ext uri="{FF2B5EF4-FFF2-40B4-BE49-F238E27FC236}">
                  <a16:creationId xmlns:a16="http://schemas.microsoft.com/office/drawing/2014/main" id="{A59E178A-CEE4-4AF4-AEBE-04B2C1C13067}"/>
                </a:ext>
              </a:extLst>
            </p:cNvPr>
            <p:cNvSpPr/>
            <p:nvPr/>
          </p:nvSpPr>
          <p:spPr>
            <a:xfrm>
              <a:off x="1910435" y="2054350"/>
              <a:ext cx="2960431" cy="2960431"/>
            </a:xfrm>
            <a:prstGeom prst="diamond">
              <a:avLst/>
            </a:prstGeom>
            <a:noFill/>
            <a:ln w="38100" cap="rnd">
              <a:solidFill>
                <a:schemeClr val="accent4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816279 w 2817340"/>
                        <a:gd name="connsiteY0" fmla="*/ 1353997 h 2817340"/>
                        <a:gd name="connsiteX1" fmla="*/ 1590905 w 2817340"/>
                        <a:gd name="connsiteY1" fmla="*/ 2805502 h 2817340"/>
                        <a:gd name="connsiteX2" fmla="*/ 34150 w 2817340"/>
                        <a:gd name="connsiteY2" fmla="*/ 1716961 h 2817340"/>
                        <a:gd name="connsiteX3" fmla="*/ 976869 w 2817340"/>
                        <a:gd name="connsiteY3" fmla="*/ 67812 h 2817340"/>
                        <a:gd name="connsiteX4" fmla="*/ 2816279 w 2817340"/>
                        <a:gd name="connsiteY4" fmla="*/ 1353997 h 2817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17340" h="2817340" extrusionOk="0">
                          <a:moveTo>
                            <a:pt x="2816279" y="1353997"/>
                          </a:moveTo>
                          <a:cubicBezTo>
                            <a:pt x="2815235" y="2063799"/>
                            <a:pt x="2192218" y="2756681"/>
                            <a:pt x="1590905" y="2805502"/>
                          </a:cubicBezTo>
                          <a:cubicBezTo>
                            <a:pt x="989808" y="2925256"/>
                            <a:pt x="170857" y="2428458"/>
                            <a:pt x="34150" y="1716961"/>
                          </a:cubicBezTo>
                          <a:cubicBezTo>
                            <a:pt x="-218784" y="1097507"/>
                            <a:pt x="272603" y="351339"/>
                            <a:pt x="976869" y="67812"/>
                          </a:cubicBezTo>
                          <a:cubicBezTo>
                            <a:pt x="1262930" y="243204"/>
                            <a:pt x="2379042" y="862205"/>
                            <a:pt x="2816279" y="135399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73" name="SlideModel shp121">
            <a:extLst>
              <a:ext uri="{FF2B5EF4-FFF2-40B4-BE49-F238E27FC236}">
                <a16:creationId xmlns:a16="http://schemas.microsoft.com/office/drawing/2014/main" id="{291D4915-A26E-43E5-83B3-552C44A12126}"/>
              </a:ext>
            </a:extLst>
          </p:cNvPr>
          <p:cNvGrpSpPr/>
          <p:nvPr/>
        </p:nvGrpSpPr>
        <p:grpSpPr>
          <a:xfrm>
            <a:off x="8167157" y="1203934"/>
            <a:ext cx="1480216" cy="1480216"/>
            <a:chOff x="1910435" y="2054350"/>
            <a:chExt cx="2960431" cy="2960431"/>
          </a:xfrm>
        </p:grpSpPr>
        <p:sp>
          <p:nvSpPr>
            <p:cNvPr id="74" name="SliModel Group shp122">
              <a:extLst>
                <a:ext uri="{FF2B5EF4-FFF2-40B4-BE49-F238E27FC236}">
                  <a16:creationId xmlns:a16="http://schemas.microsoft.com/office/drawing/2014/main" id="{F39052EB-ABA5-4C7D-8967-BF6D1801A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251" y="3736293"/>
              <a:ext cx="858430" cy="855882"/>
            </a:xfrm>
            <a:custGeom>
              <a:avLst/>
              <a:gdLst>
                <a:gd name="T0" fmla="*/ 1658462 w 294913"/>
                <a:gd name="T1" fmla="*/ 2734422 h 293328"/>
                <a:gd name="T2" fmla="*/ 917779 w 294913"/>
                <a:gd name="T3" fmla="*/ 2734422 h 293328"/>
                <a:gd name="T4" fmla="*/ 425207 w 294913"/>
                <a:gd name="T5" fmla="*/ 2717122 h 293328"/>
                <a:gd name="T6" fmla="*/ 532947 w 294913"/>
                <a:gd name="T7" fmla="*/ 2608584 h 293328"/>
                <a:gd name="T8" fmla="*/ 532947 w 294913"/>
                <a:gd name="T9" fmla="*/ 2926421 h 293328"/>
                <a:gd name="T10" fmla="*/ 1944665 w 294913"/>
                <a:gd name="T11" fmla="*/ 2441651 h 293328"/>
                <a:gd name="T12" fmla="*/ 3094445 w 294913"/>
                <a:gd name="T13" fmla="*/ 2441651 h 293328"/>
                <a:gd name="T14" fmla="*/ 1607525 w 294913"/>
                <a:gd name="T15" fmla="*/ 2023306 h 293328"/>
                <a:gd name="T16" fmla="*/ 964808 w 294913"/>
                <a:gd name="T17" fmla="*/ 2123937 h 293328"/>
                <a:gd name="T18" fmla="*/ 532947 w 294913"/>
                <a:gd name="T19" fmla="*/ 1959357 h 293328"/>
                <a:gd name="T20" fmla="*/ 644573 w 294913"/>
                <a:gd name="T21" fmla="*/ 2071748 h 293328"/>
                <a:gd name="T22" fmla="*/ 740756 w 294913"/>
                <a:gd name="T23" fmla="*/ 2071748 h 293328"/>
                <a:gd name="T24" fmla="*/ 532947 w 294913"/>
                <a:gd name="T25" fmla="*/ 1866309 h 293328"/>
                <a:gd name="T26" fmla="*/ 3082596 w 294913"/>
                <a:gd name="T27" fmla="*/ 2342945 h 293328"/>
                <a:gd name="T28" fmla="*/ 2825769 w 294913"/>
                <a:gd name="T29" fmla="*/ 1612478 h 293328"/>
                <a:gd name="T30" fmla="*/ 2730933 w 294913"/>
                <a:gd name="T31" fmla="*/ 1462422 h 293328"/>
                <a:gd name="T32" fmla="*/ 2256812 w 294913"/>
                <a:gd name="T33" fmla="*/ 1659850 h 293328"/>
                <a:gd name="T34" fmla="*/ 2043453 w 294913"/>
                <a:gd name="T35" fmla="*/ 1462422 h 293328"/>
                <a:gd name="T36" fmla="*/ 1658462 w 294913"/>
                <a:gd name="T37" fmla="*/ 1426237 h 293328"/>
                <a:gd name="T38" fmla="*/ 917779 w 294913"/>
                <a:gd name="T39" fmla="*/ 1426237 h 293328"/>
                <a:gd name="T40" fmla="*/ 425207 w 294913"/>
                <a:gd name="T41" fmla="*/ 1426386 h 293328"/>
                <a:gd name="T42" fmla="*/ 532947 w 294913"/>
                <a:gd name="T43" fmla="*/ 1313983 h 293328"/>
                <a:gd name="T44" fmla="*/ 532947 w 294913"/>
                <a:gd name="T45" fmla="*/ 1635694 h 293328"/>
                <a:gd name="T46" fmla="*/ 2517576 w 294913"/>
                <a:gd name="T47" fmla="*/ 1075485 h 293328"/>
                <a:gd name="T48" fmla="*/ 2730933 w 294913"/>
                <a:gd name="T49" fmla="*/ 1367667 h 293328"/>
                <a:gd name="T50" fmla="*/ 2517576 w 294913"/>
                <a:gd name="T51" fmla="*/ 976778 h 293328"/>
                <a:gd name="T52" fmla="*/ 3039124 w 294913"/>
                <a:gd name="T53" fmla="*/ 1367667 h 293328"/>
                <a:gd name="T54" fmla="*/ 3205068 w 294913"/>
                <a:gd name="T55" fmla="*/ 2749634 h 293328"/>
                <a:gd name="T56" fmla="*/ 1830088 w 294913"/>
                <a:gd name="T57" fmla="*/ 2749634 h 293328"/>
                <a:gd name="T58" fmla="*/ 1999978 w 294913"/>
                <a:gd name="T59" fmla="*/ 1367667 h 293328"/>
                <a:gd name="T60" fmla="*/ 2517576 w 294913"/>
                <a:gd name="T61" fmla="*/ 976778 h 293328"/>
                <a:gd name="T62" fmla="*/ 2229905 w 294913"/>
                <a:gd name="T63" fmla="*/ 767454 h 293328"/>
                <a:gd name="T64" fmla="*/ 1506537 w 294913"/>
                <a:gd name="T65" fmla="*/ 767454 h 293328"/>
                <a:gd name="T66" fmla="*/ 1312216 w 294913"/>
                <a:gd name="T67" fmla="*/ 715133 h 293328"/>
                <a:gd name="T68" fmla="*/ 965584 w 294913"/>
                <a:gd name="T69" fmla="*/ 815760 h 293328"/>
                <a:gd name="T70" fmla="*/ 532947 w 294913"/>
                <a:gd name="T71" fmla="*/ 655050 h 293328"/>
                <a:gd name="T72" fmla="*/ 644573 w 294913"/>
                <a:gd name="T73" fmla="*/ 767463 h 293328"/>
                <a:gd name="T74" fmla="*/ 740756 w 294913"/>
                <a:gd name="T75" fmla="*/ 767463 h 293328"/>
                <a:gd name="T76" fmla="*/ 532947 w 294913"/>
                <a:gd name="T77" fmla="*/ 558153 h 293328"/>
                <a:gd name="T78" fmla="*/ 821523 w 294913"/>
                <a:gd name="T79" fmla="*/ 323857 h 293328"/>
                <a:gd name="T80" fmla="*/ 1812064 w 294913"/>
                <a:gd name="T81" fmla="*/ 94808 h 293328"/>
                <a:gd name="T82" fmla="*/ 2315213 w 294913"/>
                <a:gd name="T83" fmla="*/ 0 h 293328"/>
                <a:gd name="T84" fmla="*/ 2507822 w 294913"/>
                <a:gd name="T85" fmla="*/ 880759 h 293328"/>
                <a:gd name="T86" fmla="*/ 2315213 w 294913"/>
                <a:gd name="T87" fmla="*/ 94808 h 293328"/>
                <a:gd name="T88" fmla="*/ 1729535 w 294913"/>
                <a:gd name="T89" fmla="*/ 422588 h 293328"/>
                <a:gd name="T90" fmla="*/ 644658 w 294913"/>
                <a:gd name="T91" fmla="*/ 94808 h 293328"/>
                <a:gd name="T92" fmla="*/ 94351 w 294913"/>
                <a:gd name="T93" fmla="*/ 2977994 h 293328"/>
                <a:gd name="T94" fmla="*/ 2460649 w 294913"/>
                <a:gd name="T95" fmla="*/ 2977994 h 293328"/>
                <a:gd name="T96" fmla="*/ 2558919 w 294913"/>
                <a:gd name="T97" fmla="*/ 2914801 h 293328"/>
                <a:gd name="T98" fmla="*/ 243700 w 294913"/>
                <a:gd name="T99" fmla="*/ 3222872 h 293328"/>
                <a:gd name="T100" fmla="*/ 243700 w 294913"/>
                <a:gd name="T101" fmla="*/ 0 h 2933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94913" h="293328">
                  <a:moveTo>
                    <a:pt x="88448" y="244475"/>
                  </a:moveTo>
                  <a:lnTo>
                    <a:pt x="147370" y="244475"/>
                  </a:lnTo>
                  <a:cubicBezTo>
                    <a:pt x="150244" y="244475"/>
                    <a:pt x="152040" y="246307"/>
                    <a:pt x="152040" y="248871"/>
                  </a:cubicBezTo>
                  <a:cubicBezTo>
                    <a:pt x="152040" y="251436"/>
                    <a:pt x="150244" y="253634"/>
                    <a:pt x="147370" y="253634"/>
                  </a:cubicBezTo>
                  <a:lnTo>
                    <a:pt x="88448" y="253634"/>
                  </a:lnTo>
                  <a:cubicBezTo>
                    <a:pt x="85933" y="253634"/>
                    <a:pt x="84137" y="251436"/>
                    <a:pt x="84137" y="248871"/>
                  </a:cubicBezTo>
                  <a:cubicBezTo>
                    <a:pt x="84137" y="246307"/>
                    <a:pt x="85933" y="244475"/>
                    <a:pt x="88448" y="244475"/>
                  </a:cubicBezTo>
                  <a:close/>
                  <a:moveTo>
                    <a:pt x="48859" y="237419"/>
                  </a:moveTo>
                  <a:cubicBezTo>
                    <a:pt x="43567" y="237419"/>
                    <a:pt x="38981" y="241653"/>
                    <a:pt x="38981" y="247297"/>
                  </a:cubicBezTo>
                  <a:cubicBezTo>
                    <a:pt x="38981" y="252942"/>
                    <a:pt x="43567" y="257528"/>
                    <a:pt x="48859" y="257528"/>
                  </a:cubicBezTo>
                  <a:cubicBezTo>
                    <a:pt x="54503" y="257528"/>
                    <a:pt x="59090" y="252942"/>
                    <a:pt x="59090" y="247297"/>
                  </a:cubicBezTo>
                  <a:cubicBezTo>
                    <a:pt x="59090" y="241653"/>
                    <a:pt x="54503" y="237419"/>
                    <a:pt x="48859" y="237419"/>
                  </a:cubicBezTo>
                  <a:close/>
                  <a:moveTo>
                    <a:pt x="48859" y="228600"/>
                  </a:moveTo>
                  <a:cubicBezTo>
                    <a:pt x="59442" y="228600"/>
                    <a:pt x="67909" y="237067"/>
                    <a:pt x="67909" y="247297"/>
                  </a:cubicBezTo>
                  <a:cubicBezTo>
                    <a:pt x="67909" y="257881"/>
                    <a:pt x="59442" y="266347"/>
                    <a:pt x="48859" y="266347"/>
                  </a:cubicBezTo>
                  <a:cubicBezTo>
                    <a:pt x="38628" y="266347"/>
                    <a:pt x="30162" y="257881"/>
                    <a:pt x="30162" y="247297"/>
                  </a:cubicBezTo>
                  <a:cubicBezTo>
                    <a:pt x="30162" y="237067"/>
                    <a:pt x="38628" y="228600"/>
                    <a:pt x="48859" y="228600"/>
                  </a:cubicBezTo>
                  <a:close/>
                  <a:moveTo>
                    <a:pt x="178278" y="222225"/>
                  </a:moveTo>
                  <a:lnTo>
                    <a:pt x="176105" y="243068"/>
                  </a:lnTo>
                  <a:lnTo>
                    <a:pt x="285858" y="243068"/>
                  </a:lnTo>
                  <a:lnTo>
                    <a:pt x="283684" y="222225"/>
                  </a:lnTo>
                  <a:lnTo>
                    <a:pt x="178278" y="222225"/>
                  </a:lnTo>
                  <a:close/>
                  <a:moveTo>
                    <a:pt x="88448" y="184150"/>
                  </a:moveTo>
                  <a:lnTo>
                    <a:pt x="147370" y="184150"/>
                  </a:lnTo>
                  <a:cubicBezTo>
                    <a:pt x="150244" y="184150"/>
                    <a:pt x="152040" y="186348"/>
                    <a:pt x="152040" y="188546"/>
                  </a:cubicBezTo>
                  <a:cubicBezTo>
                    <a:pt x="152040" y="191111"/>
                    <a:pt x="150244" y="193309"/>
                    <a:pt x="147370" y="193309"/>
                  </a:cubicBezTo>
                  <a:lnTo>
                    <a:pt x="88448" y="193309"/>
                  </a:lnTo>
                  <a:cubicBezTo>
                    <a:pt x="85933" y="193309"/>
                    <a:pt x="84137" y="191111"/>
                    <a:pt x="84137" y="188546"/>
                  </a:cubicBezTo>
                  <a:cubicBezTo>
                    <a:pt x="84137" y="186348"/>
                    <a:pt x="85933" y="184150"/>
                    <a:pt x="88448" y="184150"/>
                  </a:cubicBezTo>
                  <a:close/>
                  <a:moveTo>
                    <a:pt x="48859" y="178329"/>
                  </a:moveTo>
                  <a:cubicBezTo>
                    <a:pt x="43567" y="178329"/>
                    <a:pt x="38981" y="182915"/>
                    <a:pt x="38981" y="188559"/>
                  </a:cubicBezTo>
                  <a:cubicBezTo>
                    <a:pt x="38981" y="194204"/>
                    <a:pt x="43567" y="198790"/>
                    <a:pt x="48859" y="198790"/>
                  </a:cubicBezTo>
                  <a:cubicBezTo>
                    <a:pt x="54503" y="198790"/>
                    <a:pt x="59090" y="194204"/>
                    <a:pt x="59090" y="188559"/>
                  </a:cubicBezTo>
                  <a:cubicBezTo>
                    <a:pt x="59090" y="182915"/>
                    <a:pt x="54503" y="178329"/>
                    <a:pt x="48859" y="178329"/>
                  </a:cubicBezTo>
                  <a:close/>
                  <a:moveTo>
                    <a:pt x="48859" y="169862"/>
                  </a:moveTo>
                  <a:cubicBezTo>
                    <a:pt x="59442" y="169862"/>
                    <a:pt x="67909" y="178329"/>
                    <a:pt x="67909" y="188559"/>
                  </a:cubicBezTo>
                  <a:cubicBezTo>
                    <a:pt x="67909" y="198790"/>
                    <a:pt x="59442" y="207609"/>
                    <a:pt x="48859" y="207609"/>
                  </a:cubicBezTo>
                  <a:cubicBezTo>
                    <a:pt x="38628" y="207609"/>
                    <a:pt x="30162" y="198790"/>
                    <a:pt x="30162" y="188559"/>
                  </a:cubicBezTo>
                  <a:cubicBezTo>
                    <a:pt x="30162" y="178329"/>
                    <a:pt x="38628" y="169862"/>
                    <a:pt x="48859" y="169862"/>
                  </a:cubicBezTo>
                  <a:close/>
                  <a:moveTo>
                    <a:pt x="187334" y="133102"/>
                  </a:moveTo>
                  <a:lnTo>
                    <a:pt x="179365" y="213241"/>
                  </a:lnTo>
                  <a:lnTo>
                    <a:pt x="282598" y="213241"/>
                  </a:lnTo>
                  <a:lnTo>
                    <a:pt x="274629" y="133102"/>
                  </a:lnTo>
                  <a:lnTo>
                    <a:pt x="259053" y="133102"/>
                  </a:lnTo>
                  <a:lnTo>
                    <a:pt x="259053" y="146758"/>
                  </a:lnTo>
                  <a:cubicBezTo>
                    <a:pt x="259053" y="149274"/>
                    <a:pt x="257242" y="151071"/>
                    <a:pt x="254707" y="151071"/>
                  </a:cubicBezTo>
                  <a:cubicBezTo>
                    <a:pt x="252533" y="151071"/>
                    <a:pt x="250360" y="149274"/>
                    <a:pt x="250360" y="146758"/>
                  </a:cubicBezTo>
                  <a:lnTo>
                    <a:pt x="250360" y="133102"/>
                  </a:lnTo>
                  <a:lnTo>
                    <a:pt x="211602" y="133102"/>
                  </a:lnTo>
                  <a:lnTo>
                    <a:pt x="211602" y="146758"/>
                  </a:lnTo>
                  <a:cubicBezTo>
                    <a:pt x="211602" y="149274"/>
                    <a:pt x="209791" y="151071"/>
                    <a:pt x="206894" y="151071"/>
                  </a:cubicBezTo>
                  <a:cubicBezTo>
                    <a:pt x="204358" y="151071"/>
                    <a:pt x="202547" y="149274"/>
                    <a:pt x="202547" y="146758"/>
                  </a:cubicBezTo>
                  <a:lnTo>
                    <a:pt x="202547" y="133102"/>
                  </a:lnTo>
                  <a:lnTo>
                    <a:pt x="187334" y="133102"/>
                  </a:lnTo>
                  <a:close/>
                  <a:moveTo>
                    <a:pt x="88448" y="125412"/>
                  </a:moveTo>
                  <a:lnTo>
                    <a:pt x="147370" y="125412"/>
                  </a:lnTo>
                  <a:cubicBezTo>
                    <a:pt x="150244" y="125412"/>
                    <a:pt x="152040" y="127610"/>
                    <a:pt x="152040" y="129808"/>
                  </a:cubicBezTo>
                  <a:cubicBezTo>
                    <a:pt x="152040" y="132373"/>
                    <a:pt x="150244" y="134571"/>
                    <a:pt x="147370" y="134571"/>
                  </a:cubicBezTo>
                  <a:lnTo>
                    <a:pt x="88448" y="134571"/>
                  </a:lnTo>
                  <a:cubicBezTo>
                    <a:pt x="85933" y="134571"/>
                    <a:pt x="84137" y="132373"/>
                    <a:pt x="84137" y="129808"/>
                  </a:cubicBezTo>
                  <a:cubicBezTo>
                    <a:pt x="84137" y="127610"/>
                    <a:pt x="85933" y="125412"/>
                    <a:pt x="88448" y="125412"/>
                  </a:cubicBezTo>
                  <a:close/>
                  <a:moveTo>
                    <a:pt x="48859" y="119592"/>
                  </a:moveTo>
                  <a:cubicBezTo>
                    <a:pt x="43567" y="119592"/>
                    <a:pt x="38981" y="124178"/>
                    <a:pt x="38981" y="129822"/>
                  </a:cubicBezTo>
                  <a:cubicBezTo>
                    <a:pt x="38981" y="135819"/>
                    <a:pt x="43567" y="140406"/>
                    <a:pt x="48859" y="140406"/>
                  </a:cubicBezTo>
                  <a:cubicBezTo>
                    <a:pt x="54503" y="140406"/>
                    <a:pt x="59090" y="135819"/>
                    <a:pt x="59090" y="129822"/>
                  </a:cubicBezTo>
                  <a:cubicBezTo>
                    <a:pt x="59090" y="124178"/>
                    <a:pt x="54503" y="119592"/>
                    <a:pt x="48859" y="119592"/>
                  </a:cubicBezTo>
                  <a:close/>
                  <a:moveTo>
                    <a:pt x="48859" y="111125"/>
                  </a:moveTo>
                  <a:cubicBezTo>
                    <a:pt x="59442" y="111125"/>
                    <a:pt x="67909" y="119592"/>
                    <a:pt x="67909" y="129822"/>
                  </a:cubicBezTo>
                  <a:cubicBezTo>
                    <a:pt x="67909" y="140406"/>
                    <a:pt x="59442" y="148872"/>
                    <a:pt x="48859" y="148872"/>
                  </a:cubicBezTo>
                  <a:cubicBezTo>
                    <a:pt x="38628" y="148872"/>
                    <a:pt x="30162" y="140406"/>
                    <a:pt x="30162" y="129822"/>
                  </a:cubicBezTo>
                  <a:cubicBezTo>
                    <a:pt x="30162" y="119592"/>
                    <a:pt x="38628" y="111125"/>
                    <a:pt x="48859" y="111125"/>
                  </a:cubicBezTo>
                  <a:close/>
                  <a:moveTo>
                    <a:pt x="230800" y="97884"/>
                  </a:moveTo>
                  <a:cubicBezTo>
                    <a:pt x="220296" y="97884"/>
                    <a:pt x="211602" y="106509"/>
                    <a:pt x="211602" y="116931"/>
                  </a:cubicBezTo>
                  <a:lnTo>
                    <a:pt x="211602" y="124477"/>
                  </a:lnTo>
                  <a:lnTo>
                    <a:pt x="250360" y="124477"/>
                  </a:lnTo>
                  <a:lnTo>
                    <a:pt x="250360" y="116931"/>
                  </a:lnTo>
                  <a:cubicBezTo>
                    <a:pt x="250360" y="106509"/>
                    <a:pt x="241667" y="97884"/>
                    <a:pt x="230800" y="97884"/>
                  </a:cubicBezTo>
                  <a:close/>
                  <a:moveTo>
                    <a:pt x="230800" y="88900"/>
                  </a:moveTo>
                  <a:cubicBezTo>
                    <a:pt x="246738" y="88900"/>
                    <a:pt x="259053" y="101478"/>
                    <a:pt x="259053" y="116931"/>
                  </a:cubicBezTo>
                  <a:lnTo>
                    <a:pt x="259053" y="124477"/>
                  </a:lnTo>
                  <a:lnTo>
                    <a:pt x="278613" y="124477"/>
                  </a:lnTo>
                  <a:cubicBezTo>
                    <a:pt x="281149" y="124477"/>
                    <a:pt x="282960" y="126274"/>
                    <a:pt x="283322" y="128430"/>
                  </a:cubicBezTo>
                  <a:lnTo>
                    <a:pt x="294913" y="247022"/>
                  </a:lnTo>
                  <a:cubicBezTo>
                    <a:pt x="294913" y="248459"/>
                    <a:pt x="294551" y="249178"/>
                    <a:pt x="293826" y="250256"/>
                  </a:cubicBezTo>
                  <a:cubicBezTo>
                    <a:pt x="293102" y="251334"/>
                    <a:pt x="292015" y="252053"/>
                    <a:pt x="290566" y="252053"/>
                  </a:cubicBezTo>
                  <a:lnTo>
                    <a:pt x="171396" y="252053"/>
                  </a:lnTo>
                  <a:cubicBezTo>
                    <a:pt x="169947" y="252053"/>
                    <a:pt x="168861" y="251334"/>
                    <a:pt x="167774" y="250256"/>
                  </a:cubicBezTo>
                  <a:cubicBezTo>
                    <a:pt x="167049" y="249178"/>
                    <a:pt x="166687" y="248459"/>
                    <a:pt x="166687" y="247022"/>
                  </a:cubicBezTo>
                  <a:lnTo>
                    <a:pt x="178641" y="128430"/>
                  </a:lnTo>
                  <a:cubicBezTo>
                    <a:pt x="179003" y="126274"/>
                    <a:pt x="180814" y="124477"/>
                    <a:pt x="183349" y="124477"/>
                  </a:cubicBezTo>
                  <a:lnTo>
                    <a:pt x="202547" y="124477"/>
                  </a:lnTo>
                  <a:lnTo>
                    <a:pt x="202547" y="116931"/>
                  </a:lnTo>
                  <a:cubicBezTo>
                    <a:pt x="202547" y="101478"/>
                    <a:pt x="215225" y="88900"/>
                    <a:pt x="230800" y="88900"/>
                  </a:cubicBezTo>
                  <a:close/>
                  <a:moveTo>
                    <a:pt x="142437" y="65087"/>
                  </a:moveTo>
                  <a:lnTo>
                    <a:pt x="200102" y="65087"/>
                  </a:lnTo>
                  <a:cubicBezTo>
                    <a:pt x="202264" y="65087"/>
                    <a:pt x="204427" y="67285"/>
                    <a:pt x="204427" y="69849"/>
                  </a:cubicBezTo>
                  <a:cubicBezTo>
                    <a:pt x="204427" y="72048"/>
                    <a:pt x="202264" y="74246"/>
                    <a:pt x="200102" y="74246"/>
                  </a:cubicBezTo>
                  <a:lnTo>
                    <a:pt x="142437" y="74246"/>
                  </a:lnTo>
                  <a:cubicBezTo>
                    <a:pt x="139914" y="74246"/>
                    <a:pt x="138112" y="72048"/>
                    <a:pt x="138112" y="69849"/>
                  </a:cubicBezTo>
                  <a:cubicBezTo>
                    <a:pt x="138112" y="67285"/>
                    <a:pt x="139914" y="65087"/>
                    <a:pt x="142437" y="65087"/>
                  </a:cubicBezTo>
                  <a:close/>
                  <a:moveTo>
                    <a:pt x="88520" y="65087"/>
                  </a:moveTo>
                  <a:lnTo>
                    <a:pt x="120298" y="65087"/>
                  </a:lnTo>
                  <a:cubicBezTo>
                    <a:pt x="122855" y="65087"/>
                    <a:pt x="125046" y="67285"/>
                    <a:pt x="125046" y="69849"/>
                  </a:cubicBezTo>
                  <a:cubicBezTo>
                    <a:pt x="125046" y="72048"/>
                    <a:pt x="122855" y="74246"/>
                    <a:pt x="120298" y="74246"/>
                  </a:cubicBezTo>
                  <a:lnTo>
                    <a:pt x="88520" y="74246"/>
                  </a:lnTo>
                  <a:cubicBezTo>
                    <a:pt x="85963" y="74246"/>
                    <a:pt x="84137" y="72048"/>
                    <a:pt x="84137" y="69849"/>
                  </a:cubicBezTo>
                  <a:cubicBezTo>
                    <a:pt x="84137" y="67285"/>
                    <a:pt x="85963" y="65087"/>
                    <a:pt x="88520" y="65087"/>
                  </a:cubicBezTo>
                  <a:close/>
                  <a:moveTo>
                    <a:pt x="48859" y="59619"/>
                  </a:moveTo>
                  <a:cubicBezTo>
                    <a:pt x="43567" y="59619"/>
                    <a:pt x="38981" y="64206"/>
                    <a:pt x="38981" y="69850"/>
                  </a:cubicBezTo>
                  <a:cubicBezTo>
                    <a:pt x="38981" y="75494"/>
                    <a:pt x="43567" y="80081"/>
                    <a:pt x="48859" y="80081"/>
                  </a:cubicBezTo>
                  <a:cubicBezTo>
                    <a:pt x="54503" y="80081"/>
                    <a:pt x="59090" y="75494"/>
                    <a:pt x="59090" y="69850"/>
                  </a:cubicBezTo>
                  <a:cubicBezTo>
                    <a:pt x="59090" y="64206"/>
                    <a:pt x="54503" y="59619"/>
                    <a:pt x="48859" y="59619"/>
                  </a:cubicBezTo>
                  <a:close/>
                  <a:moveTo>
                    <a:pt x="48859" y="50800"/>
                  </a:moveTo>
                  <a:cubicBezTo>
                    <a:pt x="59442" y="50800"/>
                    <a:pt x="67909" y="59267"/>
                    <a:pt x="67909" y="69850"/>
                  </a:cubicBezTo>
                  <a:cubicBezTo>
                    <a:pt x="67909" y="80081"/>
                    <a:pt x="59442" y="88547"/>
                    <a:pt x="48859" y="88547"/>
                  </a:cubicBezTo>
                  <a:cubicBezTo>
                    <a:pt x="38628" y="88547"/>
                    <a:pt x="30162" y="80081"/>
                    <a:pt x="30162" y="69850"/>
                  </a:cubicBezTo>
                  <a:cubicBezTo>
                    <a:pt x="30162" y="59267"/>
                    <a:pt x="38628" y="50800"/>
                    <a:pt x="48859" y="50800"/>
                  </a:cubicBezTo>
                  <a:close/>
                  <a:moveTo>
                    <a:pt x="68106" y="8627"/>
                  </a:moveTo>
                  <a:lnTo>
                    <a:pt x="68106" y="22287"/>
                  </a:lnTo>
                  <a:cubicBezTo>
                    <a:pt x="68106" y="26241"/>
                    <a:pt x="71350" y="29477"/>
                    <a:pt x="75313" y="29477"/>
                  </a:cubicBezTo>
                  <a:lnTo>
                    <a:pt x="158555" y="29477"/>
                  </a:lnTo>
                  <a:cubicBezTo>
                    <a:pt x="162879" y="29477"/>
                    <a:pt x="166122" y="26241"/>
                    <a:pt x="166122" y="22287"/>
                  </a:cubicBezTo>
                  <a:lnTo>
                    <a:pt x="166122" y="8627"/>
                  </a:lnTo>
                  <a:lnTo>
                    <a:pt x="68106" y="8627"/>
                  </a:lnTo>
                  <a:close/>
                  <a:moveTo>
                    <a:pt x="22342" y="0"/>
                  </a:moveTo>
                  <a:lnTo>
                    <a:pt x="212248" y="0"/>
                  </a:lnTo>
                  <a:cubicBezTo>
                    <a:pt x="224500" y="0"/>
                    <a:pt x="234590" y="9706"/>
                    <a:pt x="234590" y="22287"/>
                  </a:cubicBezTo>
                  <a:lnTo>
                    <a:pt x="234590" y="75489"/>
                  </a:lnTo>
                  <a:cubicBezTo>
                    <a:pt x="234590" y="78005"/>
                    <a:pt x="232428" y="80162"/>
                    <a:pt x="229905" y="80162"/>
                  </a:cubicBezTo>
                  <a:cubicBezTo>
                    <a:pt x="227743" y="80162"/>
                    <a:pt x="225581" y="78005"/>
                    <a:pt x="225581" y="75489"/>
                  </a:cubicBezTo>
                  <a:lnTo>
                    <a:pt x="225581" y="22287"/>
                  </a:lnTo>
                  <a:cubicBezTo>
                    <a:pt x="225581" y="14738"/>
                    <a:pt x="219815" y="8627"/>
                    <a:pt x="212248" y="8627"/>
                  </a:cubicBezTo>
                  <a:lnTo>
                    <a:pt x="175132" y="8627"/>
                  </a:lnTo>
                  <a:lnTo>
                    <a:pt x="175132" y="22287"/>
                  </a:lnTo>
                  <a:cubicBezTo>
                    <a:pt x="175132" y="31274"/>
                    <a:pt x="167925" y="38463"/>
                    <a:pt x="158555" y="38463"/>
                  </a:cubicBezTo>
                  <a:lnTo>
                    <a:pt x="75313" y="38463"/>
                  </a:lnTo>
                  <a:cubicBezTo>
                    <a:pt x="66665" y="38463"/>
                    <a:pt x="59098" y="31274"/>
                    <a:pt x="59098" y="22287"/>
                  </a:cubicBezTo>
                  <a:lnTo>
                    <a:pt x="59098" y="8627"/>
                  </a:lnTo>
                  <a:lnTo>
                    <a:pt x="22342" y="8627"/>
                  </a:lnTo>
                  <a:cubicBezTo>
                    <a:pt x="14774" y="8627"/>
                    <a:pt x="8648" y="14738"/>
                    <a:pt x="8648" y="22287"/>
                  </a:cubicBezTo>
                  <a:lnTo>
                    <a:pt x="8648" y="271040"/>
                  </a:lnTo>
                  <a:cubicBezTo>
                    <a:pt x="8648" y="278230"/>
                    <a:pt x="14774" y="284341"/>
                    <a:pt x="22342" y="284341"/>
                  </a:cubicBezTo>
                  <a:lnTo>
                    <a:pt x="212248" y="284341"/>
                  </a:lnTo>
                  <a:cubicBezTo>
                    <a:pt x="219815" y="284341"/>
                    <a:pt x="225581" y="278230"/>
                    <a:pt x="225581" y="271040"/>
                  </a:cubicBezTo>
                  <a:lnTo>
                    <a:pt x="225581" y="265289"/>
                  </a:lnTo>
                  <a:cubicBezTo>
                    <a:pt x="225581" y="262773"/>
                    <a:pt x="227743" y="260616"/>
                    <a:pt x="229905" y="260616"/>
                  </a:cubicBezTo>
                  <a:cubicBezTo>
                    <a:pt x="232428" y="260616"/>
                    <a:pt x="234590" y="262773"/>
                    <a:pt x="234590" y="265289"/>
                  </a:cubicBezTo>
                  <a:lnTo>
                    <a:pt x="234590" y="271040"/>
                  </a:lnTo>
                  <a:cubicBezTo>
                    <a:pt x="234590" y="283262"/>
                    <a:pt x="224500" y="293328"/>
                    <a:pt x="212248" y="293328"/>
                  </a:cubicBezTo>
                  <a:lnTo>
                    <a:pt x="22342" y="293328"/>
                  </a:lnTo>
                  <a:cubicBezTo>
                    <a:pt x="9729" y="293328"/>
                    <a:pt x="0" y="283262"/>
                    <a:pt x="0" y="271040"/>
                  </a:cubicBezTo>
                  <a:lnTo>
                    <a:pt x="0" y="22287"/>
                  </a:lnTo>
                  <a:cubicBezTo>
                    <a:pt x="0" y="9706"/>
                    <a:pt x="9729" y="0"/>
                    <a:pt x="22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/>
            </a:p>
          </p:txBody>
        </p:sp>
        <p:sp>
          <p:nvSpPr>
            <p:cNvPr id="75" name="SliModel Group shp123">
              <a:extLst>
                <a:ext uri="{FF2B5EF4-FFF2-40B4-BE49-F238E27FC236}">
                  <a16:creationId xmlns:a16="http://schemas.microsoft.com/office/drawing/2014/main" id="{AFD943DC-EEFE-4F63-84E4-5AA31ECEC013}"/>
                </a:ext>
              </a:extLst>
            </p:cNvPr>
            <p:cNvSpPr/>
            <p:nvPr/>
          </p:nvSpPr>
          <p:spPr>
            <a:xfrm>
              <a:off x="2167332" y="2311247"/>
              <a:ext cx="2446637" cy="2446637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76" name="SliModel Group shp124">
              <a:extLst>
                <a:ext uri="{FF2B5EF4-FFF2-40B4-BE49-F238E27FC236}">
                  <a16:creationId xmlns:a16="http://schemas.microsoft.com/office/drawing/2014/main" id="{FCF54FF0-D584-4D91-A314-D64C97F3B1DC}"/>
                </a:ext>
              </a:extLst>
            </p:cNvPr>
            <p:cNvSpPr/>
            <p:nvPr/>
          </p:nvSpPr>
          <p:spPr>
            <a:xfrm>
              <a:off x="1910435" y="2054350"/>
              <a:ext cx="2960431" cy="2960431"/>
            </a:xfrm>
            <a:prstGeom prst="diamond">
              <a:avLst/>
            </a:prstGeom>
            <a:noFill/>
            <a:ln w="38100" cap="rnd">
              <a:solidFill>
                <a:schemeClr val="accent3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816279 w 2817340"/>
                        <a:gd name="connsiteY0" fmla="*/ 1353997 h 2817340"/>
                        <a:gd name="connsiteX1" fmla="*/ 1590905 w 2817340"/>
                        <a:gd name="connsiteY1" fmla="*/ 2805502 h 2817340"/>
                        <a:gd name="connsiteX2" fmla="*/ 34150 w 2817340"/>
                        <a:gd name="connsiteY2" fmla="*/ 1716961 h 2817340"/>
                        <a:gd name="connsiteX3" fmla="*/ 976869 w 2817340"/>
                        <a:gd name="connsiteY3" fmla="*/ 67812 h 2817340"/>
                        <a:gd name="connsiteX4" fmla="*/ 2816279 w 2817340"/>
                        <a:gd name="connsiteY4" fmla="*/ 1353997 h 2817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17340" h="2817340" extrusionOk="0">
                          <a:moveTo>
                            <a:pt x="2816279" y="1353997"/>
                          </a:moveTo>
                          <a:cubicBezTo>
                            <a:pt x="2815235" y="2063799"/>
                            <a:pt x="2192218" y="2756681"/>
                            <a:pt x="1590905" y="2805502"/>
                          </a:cubicBezTo>
                          <a:cubicBezTo>
                            <a:pt x="989808" y="2925256"/>
                            <a:pt x="170857" y="2428458"/>
                            <a:pt x="34150" y="1716961"/>
                          </a:cubicBezTo>
                          <a:cubicBezTo>
                            <a:pt x="-218784" y="1097507"/>
                            <a:pt x="272603" y="351339"/>
                            <a:pt x="976869" y="67812"/>
                          </a:cubicBezTo>
                          <a:cubicBezTo>
                            <a:pt x="1262930" y="243204"/>
                            <a:pt x="2379042" y="862205"/>
                            <a:pt x="2816279" y="135399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57" name="SlideModel shp125">
            <a:extLst>
              <a:ext uri="{FF2B5EF4-FFF2-40B4-BE49-F238E27FC236}">
                <a16:creationId xmlns:a16="http://schemas.microsoft.com/office/drawing/2014/main" id="{ECA5BAE4-CA69-4F54-94C6-01C9F54F1A11}"/>
              </a:ext>
            </a:extLst>
          </p:cNvPr>
          <p:cNvGrpSpPr/>
          <p:nvPr/>
        </p:nvGrpSpPr>
        <p:grpSpPr>
          <a:xfrm>
            <a:off x="5355891" y="1203935"/>
            <a:ext cx="1480216" cy="1480216"/>
            <a:chOff x="1910435" y="2054350"/>
            <a:chExt cx="2960431" cy="2960431"/>
          </a:xfrm>
        </p:grpSpPr>
        <p:sp>
          <p:nvSpPr>
            <p:cNvPr id="58" name="SliModel Group shp126">
              <a:extLst>
                <a:ext uri="{FF2B5EF4-FFF2-40B4-BE49-F238E27FC236}">
                  <a16:creationId xmlns:a16="http://schemas.microsoft.com/office/drawing/2014/main" id="{789BF513-372E-4EA0-800B-4D11F902A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251" y="3736293"/>
              <a:ext cx="858430" cy="855882"/>
            </a:xfrm>
            <a:custGeom>
              <a:avLst/>
              <a:gdLst>
                <a:gd name="T0" fmla="*/ 1658462 w 294913"/>
                <a:gd name="T1" fmla="*/ 2734422 h 293328"/>
                <a:gd name="T2" fmla="*/ 917779 w 294913"/>
                <a:gd name="T3" fmla="*/ 2734422 h 293328"/>
                <a:gd name="T4" fmla="*/ 425207 w 294913"/>
                <a:gd name="T5" fmla="*/ 2717122 h 293328"/>
                <a:gd name="T6" fmla="*/ 532947 w 294913"/>
                <a:gd name="T7" fmla="*/ 2608584 h 293328"/>
                <a:gd name="T8" fmla="*/ 532947 w 294913"/>
                <a:gd name="T9" fmla="*/ 2926421 h 293328"/>
                <a:gd name="T10" fmla="*/ 1944665 w 294913"/>
                <a:gd name="T11" fmla="*/ 2441651 h 293328"/>
                <a:gd name="T12" fmla="*/ 3094445 w 294913"/>
                <a:gd name="T13" fmla="*/ 2441651 h 293328"/>
                <a:gd name="T14" fmla="*/ 1607525 w 294913"/>
                <a:gd name="T15" fmla="*/ 2023306 h 293328"/>
                <a:gd name="T16" fmla="*/ 964808 w 294913"/>
                <a:gd name="T17" fmla="*/ 2123937 h 293328"/>
                <a:gd name="T18" fmla="*/ 532947 w 294913"/>
                <a:gd name="T19" fmla="*/ 1959357 h 293328"/>
                <a:gd name="T20" fmla="*/ 644573 w 294913"/>
                <a:gd name="T21" fmla="*/ 2071748 h 293328"/>
                <a:gd name="T22" fmla="*/ 740756 w 294913"/>
                <a:gd name="T23" fmla="*/ 2071748 h 293328"/>
                <a:gd name="T24" fmla="*/ 532947 w 294913"/>
                <a:gd name="T25" fmla="*/ 1866309 h 293328"/>
                <a:gd name="T26" fmla="*/ 3082596 w 294913"/>
                <a:gd name="T27" fmla="*/ 2342945 h 293328"/>
                <a:gd name="T28" fmla="*/ 2825769 w 294913"/>
                <a:gd name="T29" fmla="*/ 1612478 h 293328"/>
                <a:gd name="T30" fmla="*/ 2730933 w 294913"/>
                <a:gd name="T31" fmla="*/ 1462422 h 293328"/>
                <a:gd name="T32" fmla="*/ 2256812 w 294913"/>
                <a:gd name="T33" fmla="*/ 1659850 h 293328"/>
                <a:gd name="T34" fmla="*/ 2043453 w 294913"/>
                <a:gd name="T35" fmla="*/ 1462422 h 293328"/>
                <a:gd name="T36" fmla="*/ 1658462 w 294913"/>
                <a:gd name="T37" fmla="*/ 1426237 h 293328"/>
                <a:gd name="T38" fmla="*/ 917779 w 294913"/>
                <a:gd name="T39" fmla="*/ 1426237 h 293328"/>
                <a:gd name="T40" fmla="*/ 425207 w 294913"/>
                <a:gd name="T41" fmla="*/ 1426386 h 293328"/>
                <a:gd name="T42" fmla="*/ 532947 w 294913"/>
                <a:gd name="T43" fmla="*/ 1313983 h 293328"/>
                <a:gd name="T44" fmla="*/ 532947 w 294913"/>
                <a:gd name="T45" fmla="*/ 1635694 h 293328"/>
                <a:gd name="T46" fmla="*/ 2517576 w 294913"/>
                <a:gd name="T47" fmla="*/ 1075485 h 293328"/>
                <a:gd name="T48" fmla="*/ 2730933 w 294913"/>
                <a:gd name="T49" fmla="*/ 1367667 h 293328"/>
                <a:gd name="T50" fmla="*/ 2517576 w 294913"/>
                <a:gd name="T51" fmla="*/ 976778 h 293328"/>
                <a:gd name="T52" fmla="*/ 3039124 w 294913"/>
                <a:gd name="T53" fmla="*/ 1367667 h 293328"/>
                <a:gd name="T54" fmla="*/ 3205068 w 294913"/>
                <a:gd name="T55" fmla="*/ 2749634 h 293328"/>
                <a:gd name="T56" fmla="*/ 1830088 w 294913"/>
                <a:gd name="T57" fmla="*/ 2749634 h 293328"/>
                <a:gd name="T58" fmla="*/ 1999978 w 294913"/>
                <a:gd name="T59" fmla="*/ 1367667 h 293328"/>
                <a:gd name="T60" fmla="*/ 2517576 w 294913"/>
                <a:gd name="T61" fmla="*/ 976778 h 293328"/>
                <a:gd name="T62" fmla="*/ 2229905 w 294913"/>
                <a:gd name="T63" fmla="*/ 767454 h 293328"/>
                <a:gd name="T64" fmla="*/ 1506537 w 294913"/>
                <a:gd name="T65" fmla="*/ 767454 h 293328"/>
                <a:gd name="T66" fmla="*/ 1312216 w 294913"/>
                <a:gd name="T67" fmla="*/ 715133 h 293328"/>
                <a:gd name="T68" fmla="*/ 965584 w 294913"/>
                <a:gd name="T69" fmla="*/ 815760 h 293328"/>
                <a:gd name="T70" fmla="*/ 532947 w 294913"/>
                <a:gd name="T71" fmla="*/ 655050 h 293328"/>
                <a:gd name="T72" fmla="*/ 644573 w 294913"/>
                <a:gd name="T73" fmla="*/ 767463 h 293328"/>
                <a:gd name="T74" fmla="*/ 740756 w 294913"/>
                <a:gd name="T75" fmla="*/ 767463 h 293328"/>
                <a:gd name="T76" fmla="*/ 532947 w 294913"/>
                <a:gd name="T77" fmla="*/ 558153 h 293328"/>
                <a:gd name="T78" fmla="*/ 821523 w 294913"/>
                <a:gd name="T79" fmla="*/ 323857 h 293328"/>
                <a:gd name="T80" fmla="*/ 1812064 w 294913"/>
                <a:gd name="T81" fmla="*/ 94808 h 293328"/>
                <a:gd name="T82" fmla="*/ 2315213 w 294913"/>
                <a:gd name="T83" fmla="*/ 0 h 293328"/>
                <a:gd name="T84" fmla="*/ 2507822 w 294913"/>
                <a:gd name="T85" fmla="*/ 880759 h 293328"/>
                <a:gd name="T86" fmla="*/ 2315213 w 294913"/>
                <a:gd name="T87" fmla="*/ 94808 h 293328"/>
                <a:gd name="T88" fmla="*/ 1729535 w 294913"/>
                <a:gd name="T89" fmla="*/ 422588 h 293328"/>
                <a:gd name="T90" fmla="*/ 644658 w 294913"/>
                <a:gd name="T91" fmla="*/ 94808 h 293328"/>
                <a:gd name="T92" fmla="*/ 94351 w 294913"/>
                <a:gd name="T93" fmla="*/ 2977994 h 293328"/>
                <a:gd name="T94" fmla="*/ 2460649 w 294913"/>
                <a:gd name="T95" fmla="*/ 2977994 h 293328"/>
                <a:gd name="T96" fmla="*/ 2558919 w 294913"/>
                <a:gd name="T97" fmla="*/ 2914801 h 293328"/>
                <a:gd name="T98" fmla="*/ 243700 w 294913"/>
                <a:gd name="T99" fmla="*/ 3222872 h 293328"/>
                <a:gd name="T100" fmla="*/ 243700 w 294913"/>
                <a:gd name="T101" fmla="*/ 0 h 2933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94913" h="293328">
                  <a:moveTo>
                    <a:pt x="88448" y="244475"/>
                  </a:moveTo>
                  <a:lnTo>
                    <a:pt x="147370" y="244475"/>
                  </a:lnTo>
                  <a:cubicBezTo>
                    <a:pt x="150244" y="244475"/>
                    <a:pt x="152040" y="246307"/>
                    <a:pt x="152040" y="248871"/>
                  </a:cubicBezTo>
                  <a:cubicBezTo>
                    <a:pt x="152040" y="251436"/>
                    <a:pt x="150244" y="253634"/>
                    <a:pt x="147370" y="253634"/>
                  </a:cubicBezTo>
                  <a:lnTo>
                    <a:pt x="88448" y="253634"/>
                  </a:lnTo>
                  <a:cubicBezTo>
                    <a:pt x="85933" y="253634"/>
                    <a:pt x="84137" y="251436"/>
                    <a:pt x="84137" y="248871"/>
                  </a:cubicBezTo>
                  <a:cubicBezTo>
                    <a:pt x="84137" y="246307"/>
                    <a:pt x="85933" y="244475"/>
                    <a:pt x="88448" y="244475"/>
                  </a:cubicBezTo>
                  <a:close/>
                  <a:moveTo>
                    <a:pt x="48859" y="237419"/>
                  </a:moveTo>
                  <a:cubicBezTo>
                    <a:pt x="43567" y="237419"/>
                    <a:pt x="38981" y="241653"/>
                    <a:pt x="38981" y="247297"/>
                  </a:cubicBezTo>
                  <a:cubicBezTo>
                    <a:pt x="38981" y="252942"/>
                    <a:pt x="43567" y="257528"/>
                    <a:pt x="48859" y="257528"/>
                  </a:cubicBezTo>
                  <a:cubicBezTo>
                    <a:pt x="54503" y="257528"/>
                    <a:pt x="59090" y="252942"/>
                    <a:pt x="59090" y="247297"/>
                  </a:cubicBezTo>
                  <a:cubicBezTo>
                    <a:pt x="59090" y="241653"/>
                    <a:pt x="54503" y="237419"/>
                    <a:pt x="48859" y="237419"/>
                  </a:cubicBezTo>
                  <a:close/>
                  <a:moveTo>
                    <a:pt x="48859" y="228600"/>
                  </a:moveTo>
                  <a:cubicBezTo>
                    <a:pt x="59442" y="228600"/>
                    <a:pt x="67909" y="237067"/>
                    <a:pt x="67909" y="247297"/>
                  </a:cubicBezTo>
                  <a:cubicBezTo>
                    <a:pt x="67909" y="257881"/>
                    <a:pt x="59442" y="266347"/>
                    <a:pt x="48859" y="266347"/>
                  </a:cubicBezTo>
                  <a:cubicBezTo>
                    <a:pt x="38628" y="266347"/>
                    <a:pt x="30162" y="257881"/>
                    <a:pt x="30162" y="247297"/>
                  </a:cubicBezTo>
                  <a:cubicBezTo>
                    <a:pt x="30162" y="237067"/>
                    <a:pt x="38628" y="228600"/>
                    <a:pt x="48859" y="228600"/>
                  </a:cubicBezTo>
                  <a:close/>
                  <a:moveTo>
                    <a:pt x="178278" y="222225"/>
                  </a:moveTo>
                  <a:lnTo>
                    <a:pt x="176105" y="243068"/>
                  </a:lnTo>
                  <a:lnTo>
                    <a:pt x="285858" y="243068"/>
                  </a:lnTo>
                  <a:lnTo>
                    <a:pt x="283684" y="222225"/>
                  </a:lnTo>
                  <a:lnTo>
                    <a:pt x="178278" y="222225"/>
                  </a:lnTo>
                  <a:close/>
                  <a:moveTo>
                    <a:pt x="88448" y="184150"/>
                  </a:moveTo>
                  <a:lnTo>
                    <a:pt x="147370" y="184150"/>
                  </a:lnTo>
                  <a:cubicBezTo>
                    <a:pt x="150244" y="184150"/>
                    <a:pt x="152040" y="186348"/>
                    <a:pt x="152040" y="188546"/>
                  </a:cubicBezTo>
                  <a:cubicBezTo>
                    <a:pt x="152040" y="191111"/>
                    <a:pt x="150244" y="193309"/>
                    <a:pt x="147370" y="193309"/>
                  </a:cubicBezTo>
                  <a:lnTo>
                    <a:pt x="88448" y="193309"/>
                  </a:lnTo>
                  <a:cubicBezTo>
                    <a:pt x="85933" y="193309"/>
                    <a:pt x="84137" y="191111"/>
                    <a:pt x="84137" y="188546"/>
                  </a:cubicBezTo>
                  <a:cubicBezTo>
                    <a:pt x="84137" y="186348"/>
                    <a:pt x="85933" y="184150"/>
                    <a:pt x="88448" y="184150"/>
                  </a:cubicBezTo>
                  <a:close/>
                  <a:moveTo>
                    <a:pt x="48859" y="178329"/>
                  </a:moveTo>
                  <a:cubicBezTo>
                    <a:pt x="43567" y="178329"/>
                    <a:pt x="38981" y="182915"/>
                    <a:pt x="38981" y="188559"/>
                  </a:cubicBezTo>
                  <a:cubicBezTo>
                    <a:pt x="38981" y="194204"/>
                    <a:pt x="43567" y="198790"/>
                    <a:pt x="48859" y="198790"/>
                  </a:cubicBezTo>
                  <a:cubicBezTo>
                    <a:pt x="54503" y="198790"/>
                    <a:pt x="59090" y="194204"/>
                    <a:pt x="59090" y="188559"/>
                  </a:cubicBezTo>
                  <a:cubicBezTo>
                    <a:pt x="59090" y="182915"/>
                    <a:pt x="54503" y="178329"/>
                    <a:pt x="48859" y="178329"/>
                  </a:cubicBezTo>
                  <a:close/>
                  <a:moveTo>
                    <a:pt x="48859" y="169862"/>
                  </a:moveTo>
                  <a:cubicBezTo>
                    <a:pt x="59442" y="169862"/>
                    <a:pt x="67909" y="178329"/>
                    <a:pt x="67909" y="188559"/>
                  </a:cubicBezTo>
                  <a:cubicBezTo>
                    <a:pt x="67909" y="198790"/>
                    <a:pt x="59442" y="207609"/>
                    <a:pt x="48859" y="207609"/>
                  </a:cubicBezTo>
                  <a:cubicBezTo>
                    <a:pt x="38628" y="207609"/>
                    <a:pt x="30162" y="198790"/>
                    <a:pt x="30162" y="188559"/>
                  </a:cubicBezTo>
                  <a:cubicBezTo>
                    <a:pt x="30162" y="178329"/>
                    <a:pt x="38628" y="169862"/>
                    <a:pt x="48859" y="169862"/>
                  </a:cubicBezTo>
                  <a:close/>
                  <a:moveTo>
                    <a:pt x="187334" y="133102"/>
                  </a:moveTo>
                  <a:lnTo>
                    <a:pt x="179365" y="213241"/>
                  </a:lnTo>
                  <a:lnTo>
                    <a:pt x="282598" y="213241"/>
                  </a:lnTo>
                  <a:lnTo>
                    <a:pt x="274629" y="133102"/>
                  </a:lnTo>
                  <a:lnTo>
                    <a:pt x="259053" y="133102"/>
                  </a:lnTo>
                  <a:lnTo>
                    <a:pt x="259053" y="146758"/>
                  </a:lnTo>
                  <a:cubicBezTo>
                    <a:pt x="259053" y="149274"/>
                    <a:pt x="257242" y="151071"/>
                    <a:pt x="254707" y="151071"/>
                  </a:cubicBezTo>
                  <a:cubicBezTo>
                    <a:pt x="252533" y="151071"/>
                    <a:pt x="250360" y="149274"/>
                    <a:pt x="250360" y="146758"/>
                  </a:cubicBezTo>
                  <a:lnTo>
                    <a:pt x="250360" y="133102"/>
                  </a:lnTo>
                  <a:lnTo>
                    <a:pt x="211602" y="133102"/>
                  </a:lnTo>
                  <a:lnTo>
                    <a:pt x="211602" y="146758"/>
                  </a:lnTo>
                  <a:cubicBezTo>
                    <a:pt x="211602" y="149274"/>
                    <a:pt x="209791" y="151071"/>
                    <a:pt x="206894" y="151071"/>
                  </a:cubicBezTo>
                  <a:cubicBezTo>
                    <a:pt x="204358" y="151071"/>
                    <a:pt x="202547" y="149274"/>
                    <a:pt x="202547" y="146758"/>
                  </a:cubicBezTo>
                  <a:lnTo>
                    <a:pt x="202547" y="133102"/>
                  </a:lnTo>
                  <a:lnTo>
                    <a:pt x="187334" y="133102"/>
                  </a:lnTo>
                  <a:close/>
                  <a:moveTo>
                    <a:pt x="88448" y="125412"/>
                  </a:moveTo>
                  <a:lnTo>
                    <a:pt x="147370" y="125412"/>
                  </a:lnTo>
                  <a:cubicBezTo>
                    <a:pt x="150244" y="125412"/>
                    <a:pt x="152040" y="127610"/>
                    <a:pt x="152040" y="129808"/>
                  </a:cubicBezTo>
                  <a:cubicBezTo>
                    <a:pt x="152040" y="132373"/>
                    <a:pt x="150244" y="134571"/>
                    <a:pt x="147370" y="134571"/>
                  </a:cubicBezTo>
                  <a:lnTo>
                    <a:pt x="88448" y="134571"/>
                  </a:lnTo>
                  <a:cubicBezTo>
                    <a:pt x="85933" y="134571"/>
                    <a:pt x="84137" y="132373"/>
                    <a:pt x="84137" y="129808"/>
                  </a:cubicBezTo>
                  <a:cubicBezTo>
                    <a:pt x="84137" y="127610"/>
                    <a:pt x="85933" y="125412"/>
                    <a:pt x="88448" y="125412"/>
                  </a:cubicBezTo>
                  <a:close/>
                  <a:moveTo>
                    <a:pt x="48859" y="119592"/>
                  </a:moveTo>
                  <a:cubicBezTo>
                    <a:pt x="43567" y="119592"/>
                    <a:pt x="38981" y="124178"/>
                    <a:pt x="38981" y="129822"/>
                  </a:cubicBezTo>
                  <a:cubicBezTo>
                    <a:pt x="38981" y="135819"/>
                    <a:pt x="43567" y="140406"/>
                    <a:pt x="48859" y="140406"/>
                  </a:cubicBezTo>
                  <a:cubicBezTo>
                    <a:pt x="54503" y="140406"/>
                    <a:pt x="59090" y="135819"/>
                    <a:pt x="59090" y="129822"/>
                  </a:cubicBezTo>
                  <a:cubicBezTo>
                    <a:pt x="59090" y="124178"/>
                    <a:pt x="54503" y="119592"/>
                    <a:pt x="48859" y="119592"/>
                  </a:cubicBezTo>
                  <a:close/>
                  <a:moveTo>
                    <a:pt x="48859" y="111125"/>
                  </a:moveTo>
                  <a:cubicBezTo>
                    <a:pt x="59442" y="111125"/>
                    <a:pt x="67909" y="119592"/>
                    <a:pt x="67909" y="129822"/>
                  </a:cubicBezTo>
                  <a:cubicBezTo>
                    <a:pt x="67909" y="140406"/>
                    <a:pt x="59442" y="148872"/>
                    <a:pt x="48859" y="148872"/>
                  </a:cubicBezTo>
                  <a:cubicBezTo>
                    <a:pt x="38628" y="148872"/>
                    <a:pt x="30162" y="140406"/>
                    <a:pt x="30162" y="129822"/>
                  </a:cubicBezTo>
                  <a:cubicBezTo>
                    <a:pt x="30162" y="119592"/>
                    <a:pt x="38628" y="111125"/>
                    <a:pt x="48859" y="111125"/>
                  </a:cubicBezTo>
                  <a:close/>
                  <a:moveTo>
                    <a:pt x="230800" y="97884"/>
                  </a:moveTo>
                  <a:cubicBezTo>
                    <a:pt x="220296" y="97884"/>
                    <a:pt x="211602" y="106509"/>
                    <a:pt x="211602" y="116931"/>
                  </a:cubicBezTo>
                  <a:lnTo>
                    <a:pt x="211602" y="124477"/>
                  </a:lnTo>
                  <a:lnTo>
                    <a:pt x="250360" y="124477"/>
                  </a:lnTo>
                  <a:lnTo>
                    <a:pt x="250360" y="116931"/>
                  </a:lnTo>
                  <a:cubicBezTo>
                    <a:pt x="250360" y="106509"/>
                    <a:pt x="241667" y="97884"/>
                    <a:pt x="230800" y="97884"/>
                  </a:cubicBezTo>
                  <a:close/>
                  <a:moveTo>
                    <a:pt x="230800" y="88900"/>
                  </a:moveTo>
                  <a:cubicBezTo>
                    <a:pt x="246738" y="88900"/>
                    <a:pt x="259053" y="101478"/>
                    <a:pt x="259053" y="116931"/>
                  </a:cubicBezTo>
                  <a:lnTo>
                    <a:pt x="259053" y="124477"/>
                  </a:lnTo>
                  <a:lnTo>
                    <a:pt x="278613" y="124477"/>
                  </a:lnTo>
                  <a:cubicBezTo>
                    <a:pt x="281149" y="124477"/>
                    <a:pt x="282960" y="126274"/>
                    <a:pt x="283322" y="128430"/>
                  </a:cubicBezTo>
                  <a:lnTo>
                    <a:pt x="294913" y="247022"/>
                  </a:lnTo>
                  <a:cubicBezTo>
                    <a:pt x="294913" y="248459"/>
                    <a:pt x="294551" y="249178"/>
                    <a:pt x="293826" y="250256"/>
                  </a:cubicBezTo>
                  <a:cubicBezTo>
                    <a:pt x="293102" y="251334"/>
                    <a:pt x="292015" y="252053"/>
                    <a:pt x="290566" y="252053"/>
                  </a:cubicBezTo>
                  <a:lnTo>
                    <a:pt x="171396" y="252053"/>
                  </a:lnTo>
                  <a:cubicBezTo>
                    <a:pt x="169947" y="252053"/>
                    <a:pt x="168861" y="251334"/>
                    <a:pt x="167774" y="250256"/>
                  </a:cubicBezTo>
                  <a:cubicBezTo>
                    <a:pt x="167049" y="249178"/>
                    <a:pt x="166687" y="248459"/>
                    <a:pt x="166687" y="247022"/>
                  </a:cubicBezTo>
                  <a:lnTo>
                    <a:pt x="178641" y="128430"/>
                  </a:lnTo>
                  <a:cubicBezTo>
                    <a:pt x="179003" y="126274"/>
                    <a:pt x="180814" y="124477"/>
                    <a:pt x="183349" y="124477"/>
                  </a:cubicBezTo>
                  <a:lnTo>
                    <a:pt x="202547" y="124477"/>
                  </a:lnTo>
                  <a:lnTo>
                    <a:pt x="202547" y="116931"/>
                  </a:lnTo>
                  <a:cubicBezTo>
                    <a:pt x="202547" y="101478"/>
                    <a:pt x="215225" y="88900"/>
                    <a:pt x="230800" y="88900"/>
                  </a:cubicBezTo>
                  <a:close/>
                  <a:moveTo>
                    <a:pt x="142437" y="65087"/>
                  </a:moveTo>
                  <a:lnTo>
                    <a:pt x="200102" y="65087"/>
                  </a:lnTo>
                  <a:cubicBezTo>
                    <a:pt x="202264" y="65087"/>
                    <a:pt x="204427" y="67285"/>
                    <a:pt x="204427" y="69849"/>
                  </a:cubicBezTo>
                  <a:cubicBezTo>
                    <a:pt x="204427" y="72048"/>
                    <a:pt x="202264" y="74246"/>
                    <a:pt x="200102" y="74246"/>
                  </a:cubicBezTo>
                  <a:lnTo>
                    <a:pt x="142437" y="74246"/>
                  </a:lnTo>
                  <a:cubicBezTo>
                    <a:pt x="139914" y="74246"/>
                    <a:pt x="138112" y="72048"/>
                    <a:pt x="138112" y="69849"/>
                  </a:cubicBezTo>
                  <a:cubicBezTo>
                    <a:pt x="138112" y="67285"/>
                    <a:pt x="139914" y="65087"/>
                    <a:pt x="142437" y="65087"/>
                  </a:cubicBezTo>
                  <a:close/>
                  <a:moveTo>
                    <a:pt x="88520" y="65087"/>
                  </a:moveTo>
                  <a:lnTo>
                    <a:pt x="120298" y="65087"/>
                  </a:lnTo>
                  <a:cubicBezTo>
                    <a:pt x="122855" y="65087"/>
                    <a:pt x="125046" y="67285"/>
                    <a:pt x="125046" y="69849"/>
                  </a:cubicBezTo>
                  <a:cubicBezTo>
                    <a:pt x="125046" y="72048"/>
                    <a:pt x="122855" y="74246"/>
                    <a:pt x="120298" y="74246"/>
                  </a:cubicBezTo>
                  <a:lnTo>
                    <a:pt x="88520" y="74246"/>
                  </a:lnTo>
                  <a:cubicBezTo>
                    <a:pt x="85963" y="74246"/>
                    <a:pt x="84137" y="72048"/>
                    <a:pt x="84137" y="69849"/>
                  </a:cubicBezTo>
                  <a:cubicBezTo>
                    <a:pt x="84137" y="67285"/>
                    <a:pt x="85963" y="65087"/>
                    <a:pt x="88520" y="65087"/>
                  </a:cubicBezTo>
                  <a:close/>
                  <a:moveTo>
                    <a:pt x="48859" y="59619"/>
                  </a:moveTo>
                  <a:cubicBezTo>
                    <a:pt x="43567" y="59619"/>
                    <a:pt x="38981" y="64206"/>
                    <a:pt x="38981" y="69850"/>
                  </a:cubicBezTo>
                  <a:cubicBezTo>
                    <a:pt x="38981" y="75494"/>
                    <a:pt x="43567" y="80081"/>
                    <a:pt x="48859" y="80081"/>
                  </a:cubicBezTo>
                  <a:cubicBezTo>
                    <a:pt x="54503" y="80081"/>
                    <a:pt x="59090" y="75494"/>
                    <a:pt x="59090" y="69850"/>
                  </a:cubicBezTo>
                  <a:cubicBezTo>
                    <a:pt x="59090" y="64206"/>
                    <a:pt x="54503" y="59619"/>
                    <a:pt x="48859" y="59619"/>
                  </a:cubicBezTo>
                  <a:close/>
                  <a:moveTo>
                    <a:pt x="48859" y="50800"/>
                  </a:moveTo>
                  <a:cubicBezTo>
                    <a:pt x="59442" y="50800"/>
                    <a:pt x="67909" y="59267"/>
                    <a:pt x="67909" y="69850"/>
                  </a:cubicBezTo>
                  <a:cubicBezTo>
                    <a:pt x="67909" y="80081"/>
                    <a:pt x="59442" y="88547"/>
                    <a:pt x="48859" y="88547"/>
                  </a:cubicBezTo>
                  <a:cubicBezTo>
                    <a:pt x="38628" y="88547"/>
                    <a:pt x="30162" y="80081"/>
                    <a:pt x="30162" y="69850"/>
                  </a:cubicBezTo>
                  <a:cubicBezTo>
                    <a:pt x="30162" y="59267"/>
                    <a:pt x="38628" y="50800"/>
                    <a:pt x="48859" y="50800"/>
                  </a:cubicBezTo>
                  <a:close/>
                  <a:moveTo>
                    <a:pt x="68106" y="8627"/>
                  </a:moveTo>
                  <a:lnTo>
                    <a:pt x="68106" y="22287"/>
                  </a:lnTo>
                  <a:cubicBezTo>
                    <a:pt x="68106" y="26241"/>
                    <a:pt x="71350" y="29477"/>
                    <a:pt x="75313" y="29477"/>
                  </a:cubicBezTo>
                  <a:lnTo>
                    <a:pt x="158555" y="29477"/>
                  </a:lnTo>
                  <a:cubicBezTo>
                    <a:pt x="162879" y="29477"/>
                    <a:pt x="166122" y="26241"/>
                    <a:pt x="166122" y="22287"/>
                  </a:cubicBezTo>
                  <a:lnTo>
                    <a:pt x="166122" y="8627"/>
                  </a:lnTo>
                  <a:lnTo>
                    <a:pt x="68106" y="8627"/>
                  </a:lnTo>
                  <a:close/>
                  <a:moveTo>
                    <a:pt x="22342" y="0"/>
                  </a:moveTo>
                  <a:lnTo>
                    <a:pt x="212248" y="0"/>
                  </a:lnTo>
                  <a:cubicBezTo>
                    <a:pt x="224500" y="0"/>
                    <a:pt x="234590" y="9706"/>
                    <a:pt x="234590" y="22287"/>
                  </a:cubicBezTo>
                  <a:lnTo>
                    <a:pt x="234590" y="75489"/>
                  </a:lnTo>
                  <a:cubicBezTo>
                    <a:pt x="234590" y="78005"/>
                    <a:pt x="232428" y="80162"/>
                    <a:pt x="229905" y="80162"/>
                  </a:cubicBezTo>
                  <a:cubicBezTo>
                    <a:pt x="227743" y="80162"/>
                    <a:pt x="225581" y="78005"/>
                    <a:pt x="225581" y="75489"/>
                  </a:cubicBezTo>
                  <a:lnTo>
                    <a:pt x="225581" y="22287"/>
                  </a:lnTo>
                  <a:cubicBezTo>
                    <a:pt x="225581" y="14738"/>
                    <a:pt x="219815" y="8627"/>
                    <a:pt x="212248" y="8627"/>
                  </a:cubicBezTo>
                  <a:lnTo>
                    <a:pt x="175132" y="8627"/>
                  </a:lnTo>
                  <a:lnTo>
                    <a:pt x="175132" y="22287"/>
                  </a:lnTo>
                  <a:cubicBezTo>
                    <a:pt x="175132" y="31274"/>
                    <a:pt x="167925" y="38463"/>
                    <a:pt x="158555" y="38463"/>
                  </a:cubicBezTo>
                  <a:lnTo>
                    <a:pt x="75313" y="38463"/>
                  </a:lnTo>
                  <a:cubicBezTo>
                    <a:pt x="66665" y="38463"/>
                    <a:pt x="59098" y="31274"/>
                    <a:pt x="59098" y="22287"/>
                  </a:cubicBezTo>
                  <a:lnTo>
                    <a:pt x="59098" y="8627"/>
                  </a:lnTo>
                  <a:lnTo>
                    <a:pt x="22342" y="8627"/>
                  </a:lnTo>
                  <a:cubicBezTo>
                    <a:pt x="14774" y="8627"/>
                    <a:pt x="8648" y="14738"/>
                    <a:pt x="8648" y="22287"/>
                  </a:cubicBezTo>
                  <a:lnTo>
                    <a:pt x="8648" y="271040"/>
                  </a:lnTo>
                  <a:cubicBezTo>
                    <a:pt x="8648" y="278230"/>
                    <a:pt x="14774" y="284341"/>
                    <a:pt x="22342" y="284341"/>
                  </a:cubicBezTo>
                  <a:lnTo>
                    <a:pt x="212248" y="284341"/>
                  </a:lnTo>
                  <a:cubicBezTo>
                    <a:pt x="219815" y="284341"/>
                    <a:pt x="225581" y="278230"/>
                    <a:pt x="225581" y="271040"/>
                  </a:cubicBezTo>
                  <a:lnTo>
                    <a:pt x="225581" y="265289"/>
                  </a:lnTo>
                  <a:cubicBezTo>
                    <a:pt x="225581" y="262773"/>
                    <a:pt x="227743" y="260616"/>
                    <a:pt x="229905" y="260616"/>
                  </a:cubicBezTo>
                  <a:cubicBezTo>
                    <a:pt x="232428" y="260616"/>
                    <a:pt x="234590" y="262773"/>
                    <a:pt x="234590" y="265289"/>
                  </a:cubicBezTo>
                  <a:lnTo>
                    <a:pt x="234590" y="271040"/>
                  </a:lnTo>
                  <a:cubicBezTo>
                    <a:pt x="234590" y="283262"/>
                    <a:pt x="224500" y="293328"/>
                    <a:pt x="212248" y="293328"/>
                  </a:cubicBezTo>
                  <a:lnTo>
                    <a:pt x="22342" y="293328"/>
                  </a:lnTo>
                  <a:cubicBezTo>
                    <a:pt x="9729" y="293328"/>
                    <a:pt x="0" y="283262"/>
                    <a:pt x="0" y="271040"/>
                  </a:cubicBezTo>
                  <a:lnTo>
                    <a:pt x="0" y="22287"/>
                  </a:lnTo>
                  <a:cubicBezTo>
                    <a:pt x="0" y="9706"/>
                    <a:pt x="9729" y="0"/>
                    <a:pt x="22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/>
            </a:p>
          </p:txBody>
        </p:sp>
        <p:sp>
          <p:nvSpPr>
            <p:cNvPr id="59" name="SliModel Group shp127">
              <a:extLst>
                <a:ext uri="{FF2B5EF4-FFF2-40B4-BE49-F238E27FC236}">
                  <a16:creationId xmlns:a16="http://schemas.microsoft.com/office/drawing/2014/main" id="{FF99FA73-46E6-4961-984B-3E572C0E5C27}"/>
                </a:ext>
              </a:extLst>
            </p:cNvPr>
            <p:cNvSpPr/>
            <p:nvPr/>
          </p:nvSpPr>
          <p:spPr>
            <a:xfrm>
              <a:off x="2167332" y="2311247"/>
              <a:ext cx="2446637" cy="2446637"/>
            </a:xfrm>
            <a:prstGeom prst="diamond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67" name="SliModel Group shp128">
              <a:extLst>
                <a:ext uri="{FF2B5EF4-FFF2-40B4-BE49-F238E27FC236}">
                  <a16:creationId xmlns:a16="http://schemas.microsoft.com/office/drawing/2014/main" id="{8AAB70E8-88BC-4004-8298-FC05D82710C3}"/>
                </a:ext>
              </a:extLst>
            </p:cNvPr>
            <p:cNvSpPr/>
            <p:nvPr/>
          </p:nvSpPr>
          <p:spPr>
            <a:xfrm>
              <a:off x="1910435" y="2054350"/>
              <a:ext cx="2960431" cy="2960431"/>
            </a:xfrm>
            <a:prstGeom prst="diamond">
              <a:avLst/>
            </a:prstGeom>
            <a:noFill/>
            <a:ln w="38100" cap="rnd">
              <a:solidFill>
                <a:schemeClr val="tx2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816279 w 2817340"/>
                        <a:gd name="connsiteY0" fmla="*/ 1353997 h 2817340"/>
                        <a:gd name="connsiteX1" fmla="*/ 1590905 w 2817340"/>
                        <a:gd name="connsiteY1" fmla="*/ 2805502 h 2817340"/>
                        <a:gd name="connsiteX2" fmla="*/ 34150 w 2817340"/>
                        <a:gd name="connsiteY2" fmla="*/ 1716961 h 2817340"/>
                        <a:gd name="connsiteX3" fmla="*/ 976869 w 2817340"/>
                        <a:gd name="connsiteY3" fmla="*/ 67812 h 2817340"/>
                        <a:gd name="connsiteX4" fmla="*/ 2816279 w 2817340"/>
                        <a:gd name="connsiteY4" fmla="*/ 1353997 h 2817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17340" h="2817340" extrusionOk="0">
                          <a:moveTo>
                            <a:pt x="2816279" y="1353997"/>
                          </a:moveTo>
                          <a:cubicBezTo>
                            <a:pt x="2815235" y="2063799"/>
                            <a:pt x="2192218" y="2756681"/>
                            <a:pt x="1590905" y="2805502"/>
                          </a:cubicBezTo>
                          <a:cubicBezTo>
                            <a:pt x="989808" y="2925256"/>
                            <a:pt x="170857" y="2428458"/>
                            <a:pt x="34150" y="1716961"/>
                          </a:cubicBezTo>
                          <a:cubicBezTo>
                            <a:pt x="-218784" y="1097507"/>
                            <a:pt x="272603" y="351339"/>
                            <a:pt x="976869" y="67812"/>
                          </a:cubicBezTo>
                          <a:cubicBezTo>
                            <a:pt x="1262930" y="243204"/>
                            <a:pt x="2379042" y="862205"/>
                            <a:pt x="2816279" y="135399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grpSp>
        <p:nvGrpSpPr>
          <p:cNvPr id="4" name="SlideModel shp129">
            <a:extLst>
              <a:ext uri="{FF2B5EF4-FFF2-40B4-BE49-F238E27FC236}">
                <a16:creationId xmlns:a16="http://schemas.microsoft.com/office/drawing/2014/main" id="{55640BF3-479B-406B-A8B9-BAF1CE5E0572}"/>
              </a:ext>
            </a:extLst>
          </p:cNvPr>
          <p:cNvGrpSpPr/>
          <p:nvPr/>
        </p:nvGrpSpPr>
        <p:grpSpPr>
          <a:xfrm>
            <a:off x="2535671" y="1238841"/>
            <a:ext cx="1480216" cy="1480216"/>
            <a:chOff x="1910435" y="2054350"/>
            <a:chExt cx="2960431" cy="2960431"/>
          </a:xfrm>
        </p:grpSpPr>
        <p:sp>
          <p:nvSpPr>
            <p:cNvPr id="44" name="SliModel Group shp130">
              <a:extLst>
                <a:ext uri="{FF2B5EF4-FFF2-40B4-BE49-F238E27FC236}">
                  <a16:creationId xmlns:a16="http://schemas.microsoft.com/office/drawing/2014/main" id="{22045A12-C0B2-4230-A262-77796285B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251" y="3736293"/>
              <a:ext cx="858430" cy="855882"/>
            </a:xfrm>
            <a:custGeom>
              <a:avLst/>
              <a:gdLst>
                <a:gd name="T0" fmla="*/ 1658462 w 294913"/>
                <a:gd name="T1" fmla="*/ 2734422 h 293328"/>
                <a:gd name="T2" fmla="*/ 917779 w 294913"/>
                <a:gd name="T3" fmla="*/ 2734422 h 293328"/>
                <a:gd name="T4" fmla="*/ 425207 w 294913"/>
                <a:gd name="T5" fmla="*/ 2717122 h 293328"/>
                <a:gd name="T6" fmla="*/ 532947 w 294913"/>
                <a:gd name="T7" fmla="*/ 2608584 h 293328"/>
                <a:gd name="T8" fmla="*/ 532947 w 294913"/>
                <a:gd name="T9" fmla="*/ 2926421 h 293328"/>
                <a:gd name="T10" fmla="*/ 1944665 w 294913"/>
                <a:gd name="T11" fmla="*/ 2441651 h 293328"/>
                <a:gd name="T12" fmla="*/ 3094445 w 294913"/>
                <a:gd name="T13" fmla="*/ 2441651 h 293328"/>
                <a:gd name="T14" fmla="*/ 1607525 w 294913"/>
                <a:gd name="T15" fmla="*/ 2023306 h 293328"/>
                <a:gd name="T16" fmla="*/ 964808 w 294913"/>
                <a:gd name="T17" fmla="*/ 2123937 h 293328"/>
                <a:gd name="T18" fmla="*/ 532947 w 294913"/>
                <a:gd name="T19" fmla="*/ 1959357 h 293328"/>
                <a:gd name="T20" fmla="*/ 644573 w 294913"/>
                <a:gd name="T21" fmla="*/ 2071748 h 293328"/>
                <a:gd name="T22" fmla="*/ 740756 w 294913"/>
                <a:gd name="T23" fmla="*/ 2071748 h 293328"/>
                <a:gd name="T24" fmla="*/ 532947 w 294913"/>
                <a:gd name="T25" fmla="*/ 1866309 h 293328"/>
                <a:gd name="T26" fmla="*/ 3082596 w 294913"/>
                <a:gd name="T27" fmla="*/ 2342945 h 293328"/>
                <a:gd name="T28" fmla="*/ 2825769 w 294913"/>
                <a:gd name="T29" fmla="*/ 1612478 h 293328"/>
                <a:gd name="T30" fmla="*/ 2730933 w 294913"/>
                <a:gd name="T31" fmla="*/ 1462422 h 293328"/>
                <a:gd name="T32" fmla="*/ 2256812 w 294913"/>
                <a:gd name="T33" fmla="*/ 1659850 h 293328"/>
                <a:gd name="T34" fmla="*/ 2043453 w 294913"/>
                <a:gd name="T35" fmla="*/ 1462422 h 293328"/>
                <a:gd name="T36" fmla="*/ 1658462 w 294913"/>
                <a:gd name="T37" fmla="*/ 1426237 h 293328"/>
                <a:gd name="T38" fmla="*/ 917779 w 294913"/>
                <a:gd name="T39" fmla="*/ 1426237 h 293328"/>
                <a:gd name="T40" fmla="*/ 425207 w 294913"/>
                <a:gd name="T41" fmla="*/ 1426386 h 293328"/>
                <a:gd name="T42" fmla="*/ 532947 w 294913"/>
                <a:gd name="T43" fmla="*/ 1313983 h 293328"/>
                <a:gd name="T44" fmla="*/ 532947 w 294913"/>
                <a:gd name="T45" fmla="*/ 1635694 h 293328"/>
                <a:gd name="T46" fmla="*/ 2517576 w 294913"/>
                <a:gd name="T47" fmla="*/ 1075485 h 293328"/>
                <a:gd name="T48" fmla="*/ 2730933 w 294913"/>
                <a:gd name="T49" fmla="*/ 1367667 h 293328"/>
                <a:gd name="T50" fmla="*/ 2517576 w 294913"/>
                <a:gd name="T51" fmla="*/ 976778 h 293328"/>
                <a:gd name="T52" fmla="*/ 3039124 w 294913"/>
                <a:gd name="T53" fmla="*/ 1367667 h 293328"/>
                <a:gd name="T54" fmla="*/ 3205068 w 294913"/>
                <a:gd name="T55" fmla="*/ 2749634 h 293328"/>
                <a:gd name="T56" fmla="*/ 1830088 w 294913"/>
                <a:gd name="T57" fmla="*/ 2749634 h 293328"/>
                <a:gd name="T58" fmla="*/ 1999978 w 294913"/>
                <a:gd name="T59" fmla="*/ 1367667 h 293328"/>
                <a:gd name="T60" fmla="*/ 2517576 w 294913"/>
                <a:gd name="T61" fmla="*/ 976778 h 293328"/>
                <a:gd name="T62" fmla="*/ 2229905 w 294913"/>
                <a:gd name="T63" fmla="*/ 767454 h 293328"/>
                <a:gd name="T64" fmla="*/ 1506537 w 294913"/>
                <a:gd name="T65" fmla="*/ 767454 h 293328"/>
                <a:gd name="T66" fmla="*/ 1312216 w 294913"/>
                <a:gd name="T67" fmla="*/ 715133 h 293328"/>
                <a:gd name="T68" fmla="*/ 965584 w 294913"/>
                <a:gd name="T69" fmla="*/ 815760 h 293328"/>
                <a:gd name="T70" fmla="*/ 532947 w 294913"/>
                <a:gd name="T71" fmla="*/ 655050 h 293328"/>
                <a:gd name="T72" fmla="*/ 644573 w 294913"/>
                <a:gd name="T73" fmla="*/ 767463 h 293328"/>
                <a:gd name="T74" fmla="*/ 740756 w 294913"/>
                <a:gd name="T75" fmla="*/ 767463 h 293328"/>
                <a:gd name="T76" fmla="*/ 532947 w 294913"/>
                <a:gd name="T77" fmla="*/ 558153 h 293328"/>
                <a:gd name="T78" fmla="*/ 821523 w 294913"/>
                <a:gd name="T79" fmla="*/ 323857 h 293328"/>
                <a:gd name="T80" fmla="*/ 1812064 w 294913"/>
                <a:gd name="T81" fmla="*/ 94808 h 293328"/>
                <a:gd name="T82" fmla="*/ 2315213 w 294913"/>
                <a:gd name="T83" fmla="*/ 0 h 293328"/>
                <a:gd name="T84" fmla="*/ 2507822 w 294913"/>
                <a:gd name="T85" fmla="*/ 880759 h 293328"/>
                <a:gd name="T86" fmla="*/ 2315213 w 294913"/>
                <a:gd name="T87" fmla="*/ 94808 h 293328"/>
                <a:gd name="T88" fmla="*/ 1729535 w 294913"/>
                <a:gd name="T89" fmla="*/ 422588 h 293328"/>
                <a:gd name="T90" fmla="*/ 644658 w 294913"/>
                <a:gd name="T91" fmla="*/ 94808 h 293328"/>
                <a:gd name="T92" fmla="*/ 94351 w 294913"/>
                <a:gd name="T93" fmla="*/ 2977994 h 293328"/>
                <a:gd name="T94" fmla="*/ 2460649 w 294913"/>
                <a:gd name="T95" fmla="*/ 2977994 h 293328"/>
                <a:gd name="T96" fmla="*/ 2558919 w 294913"/>
                <a:gd name="T97" fmla="*/ 2914801 h 293328"/>
                <a:gd name="T98" fmla="*/ 243700 w 294913"/>
                <a:gd name="T99" fmla="*/ 3222872 h 293328"/>
                <a:gd name="T100" fmla="*/ 243700 w 294913"/>
                <a:gd name="T101" fmla="*/ 0 h 2933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94913" h="293328">
                  <a:moveTo>
                    <a:pt x="88448" y="244475"/>
                  </a:moveTo>
                  <a:lnTo>
                    <a:pt x="147370" y="244475"/>
                  </a:lnTo>
                  <a:cubicBezTo>
                    <a:pt x="150244" y="244475"/>
                    <a:pt x="152040" y="246307"/>
                    <a:pt x="152040" y="248871"/>
                  </a:cubicBezTo>
                  <a:cubicBezTo>
                    <a:pt x="152040" y="251436"/>
                    <a:pt x="150244" y="253634"/>
                    <a:pt x="147370" y="253634"/>
                  </a:cubicBezTo>
                  <a:lnTo>
                    <a:pt x="88448" y="253634"/>
                  </a:lnTo>
                  <a:cubicBezTo>
                    <a:pt x="85933" y="253634"/>
                    <a:pt x="84137" y="251436"/>
                    <a:pt x="84137" y="248871"/>
                  </a:cubicBezTo>
                  <a:cubicBezTo>
                    <a:pt x="84137" y="246307"/>
                    <a:pt x="85933" y="244475"/>
                    <a:pt x="88448" y="244475"/>
                  </a:cubicBezTo>
                  <a:close/>
                  <a:moveTo>
                    <a:pt x="48859" y="237419"/>
                  </a:moveTo>
                  <a:cubicBezTo>
                    <a:pt x="43567" y="237419"/>
                    <a:pt x="38981" y="241653"/>
                    <a:pt x="38981" y="247297"/>
                  </a:cubicBezTo>
                  <a:cubicBezTo>
                    <a:pt x="38981" y="252942"/>
                    <a:pt x="43567" y="257528"/>
                    <a:pt x="48859" y="257528"/>
                  </a:cubicBezTo>
                  <a:cubicBezTo>
                    <a:pt x="54503" y="257528"/>
                    <a:pt x="59090" y="252942"/>
                    <a:pt x="59090" y="247297"/>
                  </a:cubicBezTo>
                  <a:cubicBezTo>
                    <a:pt x="59090" y="241653"/>
                    <a:pt x="54503" y="237419"/>
                    <a:pt x="48859" y="237419"/>
                  </a:cubicBezTo>
                  <a:close/>
                  <a:moveTo>
                    <a:pt x="48859" y="228600"/>
                  </a:moveTo>
                  <a:cubicBezTo>
                    <a:pt x="59442" y="228600"/>
                    <a:pt x="67909" y="237067"/>
                    <a:pt x="67909" y="247297"/>
                  </a:cubicBezTo>
                  <a:cubicBezTo>
                    <a:pt x="67909" y="257881"/>
                    <a:pt x="59442" y="266347"/>
                    <a:pt x="48859" y="266347"/>
                  </a:cubicBezTo>
                  <a:cubicBezTo>
                    <a:pt x="38628" y="266347"/>
                    <a:pt x="30162" y="257881"/>
                    <a:pt x="30162" y="247297"/>
                  </a:cubicBezTo>
                  <a:cubicBezTo>
                    <a:pt x="30162" y="237067"/>
                    <a:pt x="38628" y="228600"/>
                    <a:pt x="48859" y="228600"/>
                  </a:cubicBezTo>
                  <a:close/>
                  <a:moveTo>
                    <a:pt x="178278" y="222225"/>
                  </a:moveTo>
                  <a:lnTo>
                    <a:pt x="176105" y="243068"/>
                  </a:lnTo>
                  <a:lnTo>
                    <a:pt x="285858" y="243068"/>
                  </a:lnTo>
                  <a:lnTo>
                    <a:pt x="283684" y="222225"/>
                  </a:lnTo>
                  <a:lnTo>
                    <a:pt x="178278" y="222225"/>
                  </a:lnTo>
                  <a:close/>
                  <a:moveTo>
                    <a:pt x="88448" y="184150"/>
                  </a:moveTo>
                  <a:lnTo>
                    <a:pt x="147370" y="184150"/>
                  </a:lnTo>
                  <a:cubicBezTo>
                    <a:pt x="150244" y="184150"/>
                    <a:pt x="152040" y="186348"/>
                    <a:pt x="152040" y="188546"/>
                  </a:cubicBezTo>
                  <a:cubicBezTo>
                    <a:pt x="152040" y="191111"/>
                    <a:pt x="150244" y="193309"/>
                    <a:pt x="147370" y="193309"/>
                  </a:cubicBezTo>
                  <a:lnTo>
                    <a:pt x="88448" y="193309"/>
                  </a:lnTo>
                  <a:cubicBezTo>
                    <a:pt x="85933" y="193309"/>
                    <a:pt x="84137" y="191111"/>
                    <a:pt x="84137" y="188546"/>
                  </a:cubicBezTo>
                  <a:cubicBezTo>
                    <a:pt x="84137" y="186348"/>
                    <a:pt x="85933" y="184150"/>
                    <a:pt x="88448" y="184150"/>
                  </a:cubicBezTo>
                  <a:close/>
                  <a:moveTo>
                    <a:pt x="48859" y="178329"/>
                  </a:moveTo>
                  <a:cubicBezTo>
                    <a:pt x="43567" y="178329"/>
                    <a:pt x="38981" y="182915"/>
                    <a:pt x="38981" y="188559"/>
                  </a:cubicBezTo>
                  <a:cubicBezTo>
                    <a:pt x="38981" y="194204"/>
                    <a:pt x="43567" y="198790"/>
                    <a:pt x="48859" y="198790"/>
                  </a:cubicBezTo>
                  <a:cubicBezTo>
                    <a:pt x="54503" y="198790"/>
                    <a:pt x="59090" y="194204"/>
                    <a:pt x="59090" y="188559"/>
                  </a:cubicBezTo>
                  <a:cubicBezTo>
                    <a:pt x="59090" y="182915"/>
                    <a:pt x="54503" y="178329"/>
                    <a:pt x="48859" y="178329"/>
                  </a:cubicBezTo>
                  <a:close/>
                  <a:moveTo>
                    <a:pt x="48859" y="169862"/>
                  </a:moveTo>
                  <a:cubicBezTo>
                    <a:pt x="59442" y="169862"/>
                    <a:pt x="67909" y="178329"/>
                    <a:pt x="67909" y="188559"/>
                  </a:cubicBezTo>
                  <a:cubicBezTo>
                    <a:pt x="67909" y="198790"/>
                    <a:pt x="59442" y="207609"/>
                    <a:pt x="48859" y="207609"/>
                  </a:cubicBezTo>
                  <a:cubicBezTo>
                    <a:pt x="38628" y="207609"/>
                    <a:pt x="30162" y="198790"/>
                    <a:pt x="30162" y="188559"/>
                  </a:cubicBezTo>
                  <a:cubicBezTo>
                    <a:pt x="30162" y="178329"/>
                    <a:pt x="38628" y="169862"/>
                    <a:pt x="48859" y="169862"/>
                  </a:cubicBezTo>
                  <a:close/>
                  <a:moveTo>
                    <a:pt x="187334" y="133102"/>
                  </a:moveTo>
                  <a:lnTo>
                    <a:pt x="179365" y="213241"/>
                  </a:lnTo>
                  <a:lnTo>
                    <a:pt x="282598" y="213241"/>
                  </a:lnTo>
                  <a:lnTo>
                    <a:pt x="274629" y="133102"/>
                  </a:lnTo>
                  <a:lnTo>
                    <a:pt x="259053" y="133102"/>
                  </a:lnTo>
                  <a:lnTo>
                    <a:pt x="259053" y="146758"/>
                  </a:lnTo>
                  <a:cubicBezTo>
                    <a:pt x="259053" y="149274"/>
                    <a:pt x="257242" y="151071"/>
                    <a:pt x="254707" y="151071"/>
                  </a:cubicBezTo>
                  <a:cubicBezTo>
                    <a:pt x="252533" y="151071"/>
                    <a:pt x="250360" y="149274"/>
                    <a:pt x="250360" y="146758"/>
                  </a:cubicBezTo>
                  <a:lnTo>
                    <a:pt x="250360" y="133102"/>
                  </a:lnTo>
                  <a:lnTo>
                    <a:pt x="211602" y="133102"/>
                  </a:lnTo>
                  <a:lnTo>
                    <a:pt x="211602" y="146758"/>
                  </a:lnTo>
                  <a:cubicBezTo>
                    <a:pt x="211602" y="149274"/>
                    <a:pt x="209791" y="151071"/>
                    <a:pt x="206894" y="151071"/>
                  </a:cubicBezTo>
                  <a:cubicBezTo>
                    <a:pt x="204358" y="151071"/>
                    <a:pt x="202547" y="149274"/>
                    <a:pt x="202547" y="146758"/>
                  </a:cubicBezTo>
                  <a:lnTo>
                    <a:pt x="202547" y="133102"/>
                  </a:lnTo>
                  <a:lnTo>
                    <a:pt x="187334" y="133102"/>
                  </a:lnTo>
                  <a:close/>
                  <a:moveTo>
                    <a:pt x="88448" y="125412"/>
                  </a:moveTo>
                  <a:lnTo>
                    <a:pt x="147370" y="125412"/>
                  </a:lnTo>
                  <a:cubicBezTo>
                    <a:pt x="150244" y="125412"/>
                    <a:pt x="152040" y="127610"/>
                    <a:pt x="152040" y="129808"/>
                  </a:cubicBezTo>
                  <a:cubicBezTo>
                    <a:pt x="152040" y="132373"/>
                    <a:pt x="150244" y="134571"/>
                    <a:pt x="147370" y="134571"/>
                  </a:cubicBezTo>
                  <a:lnTo>
                    <a:pt x="88448" y="134571"/>
                  </a:lnTo>
                  <a:cubicBezTo>
                    <a:pt x="85933" y="134571"/>
                    <a:pt x="84137" y="132373"/>
                    <a:pt x="84137" y="129808"/>
                  </a:cubicBezTo>
                  <a:cubicBezTo>
                    <a:pt x="84137" y="127610"/>
                    <a:pt x="85933" y="125412"/>
                    <a:pt x="88448" y="125412"/>
                  </a:cubicBezTo>
                  <a:close/>
                  <a:moveTo>
                    <a:pt x="48859" y="119592"/>
                  </a:moveTo>
                  <a:cubicBezTo>
                    <a:pt x="43567" y="119592"/>
                    <a:pt x="38981" y="124178"/>
                    <a:pt x="38981" y="129822"/>
                  </a:cubicBezTo>
                  <a:cubicBezTo>
                    <a:pt x="38981" y="135819"/>
                    <a:pt x="43567" y="140406"/>
                    <a:pt x="48859" y="140406"/>
                  </a:cubicBezTo>
                  <a:cubicBezTo>
                    <a:pt x="54503" y="140406"/>
                    <a:pt x="59090" y="135819"/>
                    <a:pt x="59090" y="129822"/>
                  </a:cubicBezTo>
                  <a:cubicBezTo>
                    <a:pt x="59090" y="124178"/>
                    <a:pt x="54503" y="119592"/>
                    <a:pt x="48859" y="119592"/>
                  </a:cubicBezTo>
                  <a:close/>
                  <a:moveTo>
                    <a:pt x="48859" y="111125"/>
                  </a:moveTo>
                  <a:cubicBezTo>
                    <a:pt x="59442" y="111125"/>
                    <a:pt x="67909" y="119592"/>
                    <a:pt x="67909" y="129822"/>
                  </a:cubicBezTo>
                  <a:cubicBezTo>
                    <a:pt x="67909" y="140406"/>
                    <a:pt x="59442" y="148872"/>
                    <a:pt x="48859" y="148872"/>
                  </a:cubicBezTo>
                  <a:cubicBezTo>
                    <a:pt x="38628" y="148872"/>
                    <a:pt x="30162" y="140406"/>
                    <a:pt x="30162" y="129822"/>
                  </a:cubicBezTo>
                  <a:cubicBezTo>
                    <a:pt x="30162" y="119592"/>
                    <a:pt x="38628" y="111125"/>
                    <a:pt x="48859" y="111125"/>
                  </a:cubicBezTo>
                  <a:close/>
                  <a:moveTo>
                    <a:pt x="230800" y="97884"/>
                  </a:moveTo>
                  <a:cubicBezTo>
                    <a:pt x="220296" y="97884"/>
                    <a:pt x="211602" y="106509"/>
                    <a:pt x="211602" y="116931"/>
                  </a:cubicBezTo>
                  <a:lnTo>
                    <a:pt x="211602" y="124477"/>
                  </a:lnTo>
                  <a:lnTo>
                    <a:pt x="250360" y="124477"/>
                  </a:lnTo>
                  <a:lnTo>
                    <a:pt x="250360" y="116931"/>
                  </a:lnTo>
                  <a:cubicBezTo>
                    <a:pt x="250360" y="106509"/>
                    <a:pt x="241667" y="97884"/>
                    <a:pt x="230800" y="97884"/>
                  </a:cubicBezTo>
                  <a:close/>
                  <a:moveTo>
                    <a:pt x="230800" y="88900"/>
                  </a:moveTo>
                  <a:cubicBezTo>
                    <a:pt x="246738" y="88900"/>
                    <a:pt x="259053" y="101478"/>
                    <a:pt x="259053" y="116931"/>
                  </a:cubicBezTo>
                  <a:lnTo>
                    <a:pt x="259053" y="124477"/>
                  </a:lnTo>
                  <a:lnTo>
                    <a:pt x="278613" y="124477"/>
                  </a:lnTo>
                  <a:cubicBezTo>
                    <a:pt x="281149" y="124477"/>
                    <a:pt x="282960" y="126274"/>
                    <a:pt x="283322" y="128430"/>
                  </a:cubicBezTo>
                  <a:lnTo>
                    <a:pt x="294913" y="247022"/>
                  </a:lnTo>
                  <a:cubicBezTo>
                    <a:pt x="294913" y="248459"/>
                    <a:pt x="294551" y="249178"/>
                    <a:pt x="293826" y="250256"/>
                  </a:cubicBezTo>
                  <a:cubicBezTo>
                    <a:pt x="293102" y="251334"/>
                    <a:pt x="292015" y="252053"/>
                    <a:pt x="290566" y="252053"/>
                  </a:cubicBezTo>
                  <a:lnTo>
                    <a:pt x="171396" y="252053"/>
                  </a:lnTo>
                  <a:cubicBezTo>
                    <a:pt x="169947" y="252053"/>
                    <a:pt x="168861" y="251334"/>
                    <a:pt x="167774" y="250256"/>
                  </a:cubicBezTo>
                  <a:cubicBezTo>
                    <a:pt x="167049" y="249178"/>
                    <a:pt x="166687" y="248459"/>
                    <a:pt x="166687" y="247022"/>
                  </a:cubicBezTo>
                  <a:lnTo>
                    <a:pt x="178641" y="128430"/>
                  </a:lnTo>
                  <a:cubicBezTo>
                    <a:pt x="179003" y="126274"/>
                    <a:pt x="180814" y="124477"/>
                    <a:pt x="183349" y="124477"/>
                  </a:cubicBezTo>
                  <a:lnTo>
                    <a:pt x="202547" y="124477"/>
                  </a:lnTo>
                  <a:lnTo>
                    <a:pt x="202547" y="116931"/>
                  </a:lnTo>
                  <a:cubicBezTo>
                    <a:pt x="202547" y="101478"/>
                    <a:pt x="215225" y="88900"/>
                    <a:pt x="230800" y="88900"/>
                  </a:cubicBezTo>
                  <a:close/>
                  <a:moveTo>
                    <a:pt x="142437" y="65087"/>
                  </a:moveTo>
                  <a:lnTo>
                    <a:pt x="200102" y="65087"/>
                  </a:lnTo>
                  <a:cubicBezTo>
                    <a:pt x="202264" y="65087"/>
                    <a:pt x="204427" y="67285"/>
                    <a:pt x="204427" y="69849"/>
                  </a:cubicBezTo>
                  <a:cubicBezTo>
                    <a:pt x="204427" y="72048"/>
                    <a:pt x="202264" y="74246"/>
                    <a:pt x="200102" y="74246"/>
                  </a:cubicBezTo>
                  <a:lnTo>
                    <a:pt x="142437" y="74246"/>
                  </a:lnTo>
                  <a:cubicBezTo>
                    <a:pt x="139914" y="74246"/>
                    <a:pt x="138112" y="72048"/>
                    <a:pt x="138112" y="69849"/>
                  </a:cubicBezTo>
                  <a:cubicBezTo>
                    <a:pt x="138112" y="67285"/>
                    <a:pt x="139914" y="65087"/>
                    <a:pt x="142437" y="65087"/>
                  </a:cubicBezTo>
                  <a:close/>
                  <a:moveTo>
                    <a:pt x="88520" y="65087"/>
                  </a:moveTo>
                  <a:lnTo>
                    <a:pt x="120298" y="65087"/>
                  </a:lnTo>
                  <a:cubicBezTo>
                    <a:pt x="122855" y="65087"/>
                    <a:pt x="125046" y="67285"/>
                    <a:pt x="125046" y="69849"/>
                  </a:cubicBezTo>
                  <a:cubicBezTo>
                    <a:pt x="125046" y="72048"/>
                    <a:pt x="122855" y="74246"/>
                    <a:pt x="120298" y="74246"/>
                  </a:cubicBezTo>
                  <a:lnTo>
                    <a:pt x="88520" y="74246"/>
                  </a:lnTo>
                  <a:cubicBezTo>
                    <a:pt x="85963" y="74246"/>
                    <a:pt x="84137" y="72048"/>
                    <a:pt x="84137" y="69849"/>
                  </a:cubicBezTo>
                  <a:cubicBezTo>
                    <a:pt x="84137" y="67285"/>
                    <a:pt x="85963" y="65087"/>
                    <a:pt x="88520" y="65087"/>
                  </a:cubicBezTo>
                  <a:close/>
                  <a:moveTo>
                    <a:pt x="48859" y="59619"/>
                  </a:moveTo>
                  <a:cubicBezTo>
                    <a:pt x="43567" y="59619"/>
                    <a:pt x="38981" y="64206"/>
                    <a:pt x="38981" y="69850"/>
                  </a:cubicBezTo>
                  <a:cubicBezTo>
                    <a:pt x="38981" y="75494"/>
                    <a:pt x="43567" y="80081"/>
                    <a:pt x="48859" y="80081"/>
                  </a:cubicBezTo>
                  <a:cubicBezTo>
                    <a:pt x="54503" y="80081"/>
                    <a:pt x="59090" y="75494"/>
                    <a:pt x="59090" y="69850"/>
                  </a:cubicBezTo>
                  <a:cubicBezTo>
                    <a:pt x="59090" y="64206"/>
                    <a:pt x="54503" y="59619"/>
                    <a:pt x="48859" y="59619"/>
                  </a:cubicBezTo>
                  <a:close/>
                  <a:moveTo>
                    <a:pt x="48859" y="50800"/>
                  </a:moveTo>
                  <a:cubicBezTo>
                    <a:pt x="59442" y="50800"/>
                    <a:pt x="67909" y="59267"/>
                    <a:pt x="67909" y="69850"/>
                  </a:cubicBezTo>
                  <a:cubicBezTo>
                    <a:pt x="67909" y="80081"/>
                    <a:pt x="59442" y="88547"/>
                    <a:pt x="48859" y="88547"/>
                  </a:cubicBezTo>
                  <a:cubicBezTo>
                    <a:pt x="38628" y="88547"/>
                    <a:pt x="30162" y="80081"/>
                    <a:pt x="30162" y="69850"/>
                  </a:cubicBezTo>
                  <a:cubicBezTo>
                    <a:pt x="30162" y="59267"/>
                    <a:pt x="38628" y="50800"/>
                    <a:pt x="48859" y="50800"/>
                  </a:cubicBezTo>
                  <a:close/>
                  <a:moveTo>
                    <a:pt x="68106" y="8627"/>
                  </a:moveTo>
                  <a:lnTo>
                    <a:pt x="68106" y="22287"/>
                  </a:lnTo>
                  <a:cubicBezTo>
                    <a:pt x="68106" y="26241"/>
                    <a:pt x="71350" y="29477"/>
                    <a:pt x="75313" y="29477"/>
                  </a:cubicBezTo>
                  <a:lnTo>
                    <a:pt x="158555" y="29477"/>
                  </a:lnTo>
                  <a:cubicBezTo>
                    <a:pt x="162879" y="29477"/>
                    <a:pt x="166122" y="26241"/>
                    <a:pt x="166122" y="22287"/>
                  </a:cubicBezTo>
                  <a:lnTo>
                    <a:pt x="166122" y="8627"/>
                  </a:lnTo>
                  <a:lnTo>
                    <a:pt x="68106" y="8627"/>
                  </a:lnTo>
                  <a:close/>
                  <a:moveTo>
                    <a:pt x="22342" y="0"/>
                  </a:moveTo>
                  <a:lnTo>
                    <a:pt x="212248" y="0"/>
                  </a:lnTo>
                  <a:cubicBezTo>
                    <a:pt x="224500" y="0"/>
                    <a:pt x="234590" y="9706"/>
                    <a:pt x="234590" y="22287"/>
                  </a:cubicBezTo>
                  <a:lnTo>
                    <a:pt x="234590" y="75489"/>
                  </a:lnTo>
                  <a:cubicBezTo>
                    <a:pt x="234590" y="78005"/>
                    <a:pt x="232428" y="80162"/>
                    <a:pt x="229905" y="80162"/>
                  </a:cubicBezTo>
                  <a:cubicBezTo>
                    <a:pt x="227743" y="80162"/>
                    <a:pt x="225581" y="78005"/>
                    <a:pt x="225581" y="75489"/>
                  </a:cubicBezTo>
                  <a:lnTo>
                    <a:pt x="225581" y="22287"/>
                  </a:lnTo>
                  <a:cubicBezTo>
                    <a:pt x="225581" y="14738"/>
                    <a:pt x="219815" y="8627"/>
                    <a:pt x="212248" y="8627"/>
                  </a:cubicBezTo>
                  <a:lnTo>
                    <a:pt x="175132" y="8627"/>
                  </a:lnTo>
                  <a:lnTo>
                    <a:pt x="175132" y="22287"/>
                  </a:lnTo>
                  <a:cubicBezTo>
                    <a:pt x="175132" y="31274"/>
                    <a:pt x="167925" y="38463"/>
                    <a:pt x="158555" y="38463"/>
                  </a:cubicBezTo>
                  <a:lnTo>
                    <a:pt x="75313" y="38463"/>
                  </a:lnTo>
                  <a:cubicBezTo>
                    <a:pt x="66665" y="38463"/>
                    <a:pt x="59098" y="31274"/>
                    <a:pt x="59098" y="22287"/>
                  </a:cubicBezTo>
                  <a:lnTo>
                    <a:pt x="59098" y="8627"/>
                  </a:lnTo>
                  <a:lnTo>
                    <a:pt x="22342" y="8627"/>
                  </a:lnTo>
                  <a:cubicBezTo>
                    <a:pt x="14774" y="8627"/>
                    <a:pt x="8648" y="14738"/>
                    <a:pt x="8648" y="22287"/>
                  </a:cubicBezTo>
                  <a:lnTo>
                    <a:pt x="8648" y="271040"/>
                  </a:lnTo>
                  <a:cubicBezTo>
                    <a:pt x="8648" y="278230"/>
                    <a:pt x="14774" y="284341"/>
                    <a:pt x="22342" y="284341"/>
                  </a:cubicBezTo>
                  <a:lnTo>
                    <a:pt x="212248" y="284341"/>
                  </a:lnTo>
                  <a:cubicBezTo>
                    <a:pt x="219815" y="284341"/>
                    <a:pt x="225581" y="278230"/>
                    <a:pt x="225581" y="271040"/>
                  </a:cubicBezTo>
                  <a:lnTo>
                    <a:pt x="225581" y="265289"/>
                  </a:lnTo>
                  <a:cubicBezTo>
                    <a:pt x="225581" y="262773"/>
                    <a:pt x="227743" y="260616"/>
                    <a:pt x="229905" y="260616"/>
                  </a:cubicBezTo>
                  <a:cubicBezTo>
                    <a:pt x="232428" y="260616"/>
                    <a:pt x="234590" y="262773"/>
                    <a:pt x="234590" y="265289"/>
                  </a:cubicBezTo>
                  <a:lnTo>
                    <a:pt x="234590" y="271040"/>
                  </a:lnTo>
                  <a:cubicBezTo>
                    <a:pt x="234590" y="283262"/>
                    <a:pt x="224500" y="293328"/>
                    <a:pt x="212248" y="293328"/>
                  </a:cubicBezTo>
                  <a:lnTo>
                    <a:pt x="22342" y="293328"/>
                  </a:lnTo>
                  <a:cubicBezTo>
                    <a:pt x="9729" y="293328"/>
                    <a:pt x="0" y="283262"/>
                    <a:pt x="0" y="271040"/>
                  </a:cubicBezTo>
                  <a:lnTo>
                    <a:pt x="0" y="22287"/>
                  </a:lnTo>
                  <a:cubicBezTo>
                    <a:pt x="0" y="9706"/>
                    <a:pt x="9729" y="0"/>
                    <a:pt x="223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anchor="ctr"/>
            <a:lstStyle/>
            <a:p>
              <a:endParaRPr lang="en-US" sz="900"/>
            </a:p>
          </p:txBody>
        </p:sp>
        <p:sp>
          <p:nvSpPr>
            <p:cNvPr id="45" name="SliModel Group shp131">
              <a:extLst>
                <a:ext uri="{FF2B5EF4-FFF2-40B4-BE49-F238E27FC236}">
                  <a16:creationId xmlns:a16="http://schemas.microsoft.com/office/drawing/2014/main" id="{9529A804-6E9F-4513-8CC7-E21172D7B710}"/>
                </a:ext>
              </a:extLst>
            </p:cNvPr>
            <p:cNvSpPr/>
            <p:nvPr/>
          </p:nvSpPr>
          <p:spPr>
            <a:xfrm>
              <a:off x="2167332" y="2311247"/>
              <a:ext cx="2446637" cy="2446637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51" name="SliModel Group shp132">
              <a:extLst>
                <a:ext uri="{FF2B5EF4-FFF2-40B4-BE49-F238E27FC236}">
                  <a16:creationId xmlns:a16="http://schemas.microsoft.com/office/drawing/2014/main" id="{9E1FB514-F35B-498E-85A9-B80436E3F791}"/>
                </a:ext>
              </a:extLst>
            </p:cNvPr>
            <p:cNvSpPr/>
            <p:nvPr/>
          </p:nvSpPr>
          <p:spPr>
            <a:xfrm>
              <a:off x="1910435" y="2054350"/>
              <a:ext cx="2960431" cy="2960431"/>
            </a:xfrm>
            <a:prstGeom prst="diamond">
              <a:avLst/>
            </a:prstGeom>
            <a:noFill/>
            <a:ln w="38100" cap="rnd">
              <a:solidFill>
                <a:schemeClr val="accent1"/>
              </a:solidFill>
              <a:prstDash val="sysDot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2816279 w 2817340"/>
                        <a:gd name="connsiteY0" fmla="*/ 1353997 h 2817340"/>
                        <a:gd name="connsiteX1" fmla="*/ 1590905 w 2817340"/>
                        <a:gd name="connsiteY1" fmla="*/ 2805502 h 2817340"/>
                        <a:gd name="connsiteX2" fmla="*/ 34150 w 2817340"/>
                        <a:gd name="connsiteY2" fmla="*/ 1716961 h 2817340"/>
                        <a:gd name="connsiteX3" fmla="*/ 976869 w 2817340"/>
                        <a:gd name="connsiteY3" fmla="*/ 67812 h 2817340"/>
                        <a:gd name="connsiteX4" fmla="*/ 2816279 w 2817340"/>
                        <a:gd name="connsiteY4" fmla="*/ 1353997 h 2817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17340" h="2817340" extrusionOk="0">
                          <a:moveTo>
                            <a:pt x="2816279" y="1353997"/>
                          </a:moveTo>
                          <a:cubicBezTo>
                            <a:pt x="2815235" y="2063799"/>
                            <a:pt x="2192218" y="2756681"/>
                            <a:pt x="1590905" y="2805502"/>
                          </a:cubicBezTo>
                          <a:cubicBezTo>
                            <a:pt x="989808" y="2925256"/>
                            <a:pt x="170857" y="2428458"/>
                            <a:pt x="34150" y="1716961"/>
                          </a:cubicBezTo>
                          <a:cubicBezTo>
                            <a:pt x="-218784" y="1097507"/>
                            <a:pt x="272603" y="351339"/>
                            <a:pt x="976869" y="67812"/>
                          </a:cubicBezTo>
                          <a:cubicBezTo>
                            <a:pt x="1262930" y="243204"/>
                            <a:pt x="2379042" y="862205"/>
                            <a:pt x="2816279" y="135399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0" name="SlideModel shp133">
            <a:hlinkClick r:id="rId3" action="ppaction://hlinksldjump"/>
            <a:extLst>
              <a:ext uri="{FF2B5EF4-FFF2-40B4-BE49-F238E27FC236}">
                <a16:creationId xmlns:a16="http://schemas.microsoft.com/office/drawing/2014/main" id="{5C0E55AF-7A1A-4840-8BDB-C95D9C0D1DB2}"/>
              </a:ext>
            </a:extLst>
          </p:cNvPr>
          <p:cNvSpPr txBox="1"/>
          <p:nvPr/>
        </p:nvSpPr>
        <p:spPr>
          <a:xfrm>
            <a:off x="2769212" y="2693171"/>
            <a:ext cx="1031052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Cement</a:t>
            </a:r>
          </a:p>
        </p:txBody>
      </p:sp>
      <p:sp>
        <p:nvSpPr>
          <p:cNvPr id="25" name="SlideModel shp135">
            <a:hlinkClick r:id="rId4" action="ppaction://hlinksldjump"/>
            <a:extLst>
              <a:ext uri="{FF2B5EF4-FFF2-40B4-BE49-F238E27FC236}">
                <a16:creationId xmlns:a16="http://schemas.microsoft.com/office/drawing/2014/main" id="{420A833F-CD6E-4941-8461-3D2F3BF9F73D}"/>
              </a:ext>
            </a:extLst>
          </p:cNvPr>
          <p:cNvSpPr txBox="1"/>
          <p:nvPr/>
        </p:nvSpPr>
        <p:spPr>
          <a:xfrm>
            <a:off x="1264270" y="5275183"/>
            <a:ext cx="1223412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</a:t>
            </a:r>
          </a:p>
        </p:txBody>
      </p:sp>
      <p:sp>
        <p:nvSpPr>
          <p:cNvPr id="32" name="SlideModel shp137">
            <a:hlinkClick r:id="rId5" action="ppaction://hlinksldjump"/>
            <a:extLst>
              <a:ext uri="{FF2B5EF4-FFF2-40B4-BE49-F238E27FC236}">
                <a16:creationId xmlns:a16="http://schemas.microsoft.com/office/drawing/2014/main" id="{8D04ADCF-1C6C-7347-84DC-C0D64FA657DC}"/>
              </a:ext>
            </a:extLst>
          </p:cNvPr>
          <p:cNvSpPr txBox="1"/>
          <p:nvPr/>
        </p:nvSpPr>
        <p:spPr>
          <a:xfrm>
            <a:off x="4107192" y="5275183"/>
            <a:ext cx="1223412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&amp; Gas</a:t>
            </a:r>
          </a:p>
        </p:txBody>
      </p:sp>
      <p:sp>
        <p:nvSpPr>
          <p:cNvPr id="39" name="SlideModel shp139">
            <a:hlinkClick r:id="rId6" action="ppaction://hlinksldjump"/>
            <a:extLst>
              <a:ext uri="{FF2B5EF4-FFF2-40B4-BE49-F238E27FC236}">
                <a16:creationId xmlns:a16="http://schemas.microsoft.com/office/drawing/2014/main" id="{35A69060-918C-7845-8D00-910CA769B052}"/>
              </a:ext>
            </a:extLst>
          </p:cNvPr>
          <p:cNvSpPr txBox="1"/>
          <p:nvPr/>
        </p:nvSpPr>
        <p:spPr>
          <a:xfrm>
            <a:off x="6648840" y="5275183"/>
            <a:ext cx="1800558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</p:txBody>
      </p:sp>
      <p:sp>
        <p:nvSpPr>
          <p:cNvPr id="46" name="SlideModel shp141">
            <a:hlinkClick r:id="rId7" action="ppaction://hlinksldjump"/>
            <a:extLst>
              <a:ext uri="{FF2B5EF4-FFF2-40B4-BE49-F238E27FC236}">
                <a16:creationId xmlns:a16="http://schemas.microsoft.com/office/drawing/2014/main" id="{9022D339-DD8C-EA42-B218-88255B9A5C21}"/>
              </a:ext>
            </a:extLst>
          </p:cNvPr>
          <p:cNvSpPr txBox="1"/>
          <p:nvPr/>
        </p:nvSpPr>
        <p:spPr>
          <a:xfrm>
            <a:off x="9438775" y="5275183"/>
            <a:ext cx="1620957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53" name="SlideModel shp143">
            <a:hlinkClick r:id="rId8" action="ppaction://hlinksldjump"/>
            <a:extLst>
              <a:ext uri="{FF2B5EF4-FFF2-40B4-BE49-F238E27FC236}">
                <a16:creationId xmlns:a16="http://schemas.microsoft.com/office/drawing/2014/main" id="{E2FD30B1-3FF7-EE44-BC7A-1D1906753400}"/>
              </a:ext>
            </a:extLst>
          </p:cNvPr>
          <p:cNvSpPr txBox="1"/>
          <p:nvPr/>
        </p:nvSpPr>
        <p:spPr>
          <a:xfrm>
            <a:off x="5657421" y="2693171"/>
            <a:ext cx="877163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</p:txBody>
      </p:sp>
      <p:sp>
        <p:nvSpPr>
          <p:cNvPr id="60" name="SlideModel shp145">
            <a:hlinkClick r:id="rId9" action="ppaction://hlinksldjump"/>
            <a:extLst>
              <a:ext uri="{FF2B5EF4-FFF2-40B4-BE49-F238E27FC236}">
                <a16:creationId xmlns:a16="http://schemas.microsoft.com/office/drawing/2014/main" id="{D5229787-44B4-C946-A969-DB65C10787C9}"/>
              </a:ext>
            </a:extLst>
          </p:cNvPr>
          <p:cNvSpPr txBox="1"/>
          <p:nvPr/>
        </p:nvSpPr>
        <p:spPr>
          <a:xfrm>
            <a:off x="7263230" y="2693171"/>
            <a:ext cx="3288080" cy="369332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Petrochemicals</a:t>
            </a:r>
            <a:r>
              <a:rPr lang="en-US" b="1" dirty="0">
                <a:solidFill>
                  <a:schemeClr val="tx2"/>
                </a:solidFill>
                <a:latin typeface="Arial Black" panose="020B0A04020102020204" pitchFamily="34" charset="0"/>
                <a:ea typeface="League Spartan" charset="0"/>
                <a:cs typeface="Poppins" pitchFamily="2" charset="77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Fertilizers</a:t>
            </a:r>
          </a:p>
        </p:txBody>
      </p:sp>
      <p:sp>
        <p:nvSpPr>
          <p:cNvPr id="64" name="SlideModel shp147">
            <a:extLst>
              <a:ext uri="{FF2B5EF4-FFF2-40B4-BE49-F238E27FC236}">
                <a16:creationId xmlns:a16="http://schemas.microsoft.com/office/drawing/2014/main" id="{DC35BED8-EB01-5646-9F76-34FACECFB7E9}"/>
              </a:ext>
            </a:extLst>
          </p:cNvPr>
          <p:cNvSpPr txBox="1"/>
          <p:nvPr/>
        </p:nvSpPr>
        <p:spPr>
          <a:xfrm>
            <a:off x="3055206" y="1701951"/>
            <a:ext cx="44114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65" name="SlideModel shp148">
            <a:extLst>
              <a:ext uri="{FF2B5EF4-FFF2-40B4-BE49-F238E27FC236}">
                <a16:creationId xmlns:a16="http://schemas.microsoft.com/office/drawing/2014/main" id="{2EE92524-5BB9-CD4D-B416-27CD77659997}"/>
              </a:ext>
            </a:extLst>
          </p:cNvPr>
          <p:cNvSpPr txBox="1"/>
          <p:nvPr/>
        </p:nvSpPr>
        <p:spPr>
          <a:xfrm>
            <a:off x="5875426" y="1701951"/>
            <a:ext cx="44114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66" name="SlideModel shp149">
            <a:extLst>
              <a:ext uri="{FF2B5EF4-FFF2-40B4-BE49-F238E27FC236}">
                <a16:creationId xmlns:a16="http://schemas.microsoft.com/office/drawing/2014/main" id="{52ACA523-A480-144D-9990-3BC0777124A7}"/>
              </a:ext>
            </a:extLst>
          </p:cNvPr>
          <p:cNvSpPr txBox="1"/>
          <p:nvPr/>
        </p:nvSpPr>
        <p:spPr>
          <a:xfrm>
            <a:off x="8686692" y="1701951"/>
            <a:ext cx="44114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68" name="SlideModel shp150">
            <a:extLst>
              <a:ext uri="{FF2B5EF4-FFF2-40B4-BE49-F238E27FC236}">
                <a16:creationId xmlns:a16="http://schemas.microsoft.com/office/drawing/2014/main" id="{0F8AB5EA-558D-4D4A-87CB-8872B052A140}"/>
              </a:ext>
            </a:extLst>
          </p:cNvPr>
          <p:cNvSpPr txBox="1"/>
          <p:nvPr/>
        </p:nvSpPr>
        <p:spPr>
          <a:xfrm>
            <a:off x="9968260" y="4283963"/>
            <a:ext cx="44114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ea typeface="League Spartan" charset="0"/>
                <a:cs typeface="Poppins" pitchFamily="2" charset="77"/>
              </a:rPr>
              <a:t>7</a:t>
            </a:r>
          </a:p>
        </p:txBody>
      </p:sp>
      <p:sp>
        <p:nvSpPr>
          <p:cNvPr id="69" name="SlideModel shp151">
            <a:extLst>
              <a:ext uri="{FF2B5EF4-FFF2-40B4-BE49-F238E27FC236}">
                <a16:creationId xmlns:a16="http://schemas.microsoft.com/office/drawing/2014/main" id="{6D4C4D60-57BB-4E45-8E34-F684E7932CA1}"/>
              </a:ext>
            </a:extLst>
          </p:cNvPr>
          <p:cNvSpPr txBox="1"/>
          <p:nvPr/>
        </p:nvSpPr>
        <p:spPr>
          <a:xfrm>
            <a:off x="7328542" y="4283963"/>
            <a:ext cx="44114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ea typeface="League Spartan" charset="0"/>
                <a:cs typeface="Poppins" pitchFamily="2" charset="77"/>
              </a:rPr>
              <a:t>6</a:t>
            </a:r>
          </a:p>
        </p:txBody>
      </p:sp>
      <p:sp>
        <p:nvSpPr>
          <p:cNvPr id="70" name="SlideModel shp152">
            <a:extLst>
              <a:ext uri="{FF2B5EF4-FFF2-40B4-BE49-F238E27FC236}">
                <a16:creationId xmlns:a16="http://schemas.microsoft.com/office/drawing/2014/main" id="{9C59C42C-695A-3740-B403-3E70054E445F}"/>
              </a:ext>
            </a:extLst>
          </p:cNvPr>
          <p:cNvSpPr txBox="1"/>
          <p:nvPr/>
        </p:nvSpPr>
        <p:spPr>
          <a:xfrm>
            <a:off x="4485621" y="4283963"/>
            <a:ext cx="44114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71" name="SlideModel shp153">
            <a:extLst>
              <a:ext uri="{FF2B5EF4-FFF2-40B4-BE49-F238E27FC236}">
                <a16:creationId xmlns:a16="http://schemas.microsoft.com/office/drawing/2014/main" id="{B545F235-DCC6-F643-8D99-3FE369DDFA66}"/>
              </a:ext>
            </a:extLst>
          </p:cNvPr>
          <p:cNvSpPr txBox="1"/>
          <p:nvPr/>
        </p:nvSpPr>
        <p:spPr>
          <a:xfrm>
            <a:off x="1683568" y="4283963"/>
            <a:ext cx="44114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 Black" panose="020B0A04020102020204" pitchFamily="34" charset="0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52" name="Scroll: Horizontal 51">
            <a:extLst>
              <a:ext uri="{FF2B5EF4-FFF2-40B4-BE49-F238E27FC236}">
                <a16:creationId xmlns:a16="http://schemas.microsoft.com/office/drawing/2014/main" id="{53C81DB5-F0D6-4B6C-BD8A-510BCEE9AA8A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Sectors We Serve</a:t>
            </a:r>
          </a:p>
        </p:txBody>
      </p:sp>
      <p:sp>
        <p:nvSpPr>
          <p:cNvPr id="47" name="Rectangle: Rounded Corners 46">
            <a:hlinkClick r:id="rId10" action="ppaction://hlinksldjump"/>
            <a:extLst>
              <a:ext uri="{FF2B5EF4-FFF2-40B4-BE49-F238E27FC236}">
                <a16:creationId xmlns:a16="http://schemas.microsoft.com/office/drawing/2014/main" id="{504D869C-3296-4475-BB19-41F57A569533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8973BE-EDE8-7AD3-6455-3FC2E3CA2F8E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6065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"/>
                            </p:stCondLst>
                            <p:childTnLst>
                              <p:par>
                                <p:cTn id="8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32" grpId="0"/>
      <p:bldP spid="39" grpId="0"/>
      <p:bldP spid="46" grpId="0"/>
      <p:bldP spid="53" grpId="0"/>
      <p:bldP spid="60" grpId="0"/>
      <p:bldP spid="64" grpId="0"/>
      <p:bldP spid="65" grpId="0"/>
      <p:bldP spid="66" grpId="0"/>
      <p:bldP spid="68" grpId="0"/>
      <p:bldP spid="69" grpId="0"/>
      <p:bldP spid="70" grpId="0"/>
      <p:bldP spid="7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9A67399-7510-44C3-ACBC-6A96A94C9627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Cement Sector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AEF719-B876-41A2-9C2E-01401621E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929687"/>
              </p:ext>
            </p:extLst>
          </p:nvPr>
        </p:nvGraphicFramePr>
        <p:xfrm>
          <a:off x="3073400" y="1455835"/>
          <a:ext cx="7023100" cy="4603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9BA6F3D-B587-48BC-8009-40373051BE94}"/>
              </a:ext>
            </a:extLst>
          </p:cNvPr>
          <p:cNvSpPr/>
          <p:nvPr/>
        </p:nvSpPr>
        <p:spPr>
          <a:xfrm>
            <a:off x="825500" y="2562392"/>
            <a:ext cx="2362200" cy="2279650"/>
          </a:xfrm>
          <a:prstGeom prst="flowChartConnector">
            <a:avLst/>
          </a:prstGeom>
          <a:blipFill dpi="0"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381A89-136C-4F71-A72C-7F544D2A968C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9" name="Rectangle: Rounded Corners 8">
              <a:hlinkClick r:id="rId8" action="ppaction://hlinksldjump"/>
              <a:extLst>
                <a:ext uri="{FF2B5EF4-FFF2-40B4-BE49-F238E27FC236}">
                  <a16:creationId xmlns:a16="http://schemas.microsoft.com/office/drawing/2014/main" id="{830A62E9-6E29-420A-9127-7503B90FE7BA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0" name="Rectangle: Rounded Corners 9">
              <a:hlinkClick r:id="rId9" action="ppaction://hlinksldjump"/>
              <a:extLst>
                <a:ext uri="{FF2B5EF4-FFF2-40B4-BE49-F238E27FC236}">
                  <a16:creationId xmlns:a16="http://schemas.microsoft.com/office/drawing/2014/main" id="{BB32065A-1A44-4694-BCF1-8CFD45C96D10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Cement</a:t>
              </a:r>
            </a:p>
          </p:txBody>
        </p:sp>
        <p:sp>
          <p:nvSpPr>
            <p:cNvPr id="11" name="Rectangle: Rounded Corners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4C1AC2BA-EAD1-4374-A687-3447D37E0D84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BDCF11-C5E2-A647-63AB-23CF7FA58C55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92835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163D6C9D-805E-4A00-AF2D-5BBA5BAAB192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Wadi El Nile Cement Plant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C2BE48-C4E3-41FD-92F7-913E2B5707DE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14" name="Rectangle: Rounded Corners 13">
              <a:hlinkClick r:id="rId3" action="ppaction://hlinksldjump"/>
              <a:extLst>
                <a:ext uri="{FF2B5EF4-FFF2-40B4-BE49-F238E27FC236}">
                  <a16:creationId xmlns:a16="http://schemas.microsoft.com/office/drawing/2014/main" id="{B03AE8F0-D014-4C03-8382-92783F50716D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5" name="Rectangle: Rounded Corners 14">
              <a:hlinkClick r:id="rId4" action="ppaction://hlinksldjump"/>
              <a:extLst>
                <a:ext uri="{FF2B5EF4-FFF2-40B4-BE49-F238E27FC236}">
                  <a16:creationId xmlns:a16="http://schemas.microsoft.com/office/drawing/2014/main" id="{2779CB74-CCA3-4830-8EE4-A043387A49A8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Cement</a:t>
              </a:r>
            </a:p>
          </p:txBody>
        </p:sp>
        <p:sp>
          <p:nvSpPr>
            <p:cNvPr id="16" name="Rectangle: Rounded Corners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8D3E16AB-E337-467E-88F3-163E8DF7ED93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7C21F12-C3E9-1830-4C9E-D0C9A385B39B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82635270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3754A6-6EB1-4CBB-9D16-29BC0960C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26" y="1049337"/>
            <a:ext cx="4181447" cy="5558055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E4D4A207-A48B-4E6F-9FE0-C53A5E750C30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Wadi El Nile Cement Plant</a:t>
            </a:r>
          </a:p>
        </p:txBody>
      </p:sp>
      <p:pic>
        <p:nvPicPr>
          <p:cNvPr id="5" name="Picture 9" descr="D:\Energya\Pics\wadi El nile\DSCF6649.jpg">
            <a:extLst>
              <a:ext uri="{FF2B5EF4-FFF2-40B4-BE49-F238E27FC236}">
                <a16:creationId xmlns:a16="http://schemas.microsoft.com/office/drawing/2014/main" id="{A09AB886-504C-41CF-9406-383A901A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174" y="3871314"/>
            <a:ext cx="3647524" cy="2734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Energya\Pics\Wadi Elnil Cement plant\DSCF1687.JPG">
            <a:extLst>
              <a:ext uri="{FF2B5EF4-FFF2-40B4-BE49-F238E27FC236}">
                <a16:creationId xmlns:a16="http://schemas.microsoft.com/office/drawing/2014/main" id="{CBD47A8A-B902-44E4-A671-11E792CD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174" y="1049337"/>
            <a:ext cx="3646370" cy="2734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B4D5538-6E7D-4F64-B735-BAFAD40F1C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3551278"/>
              </p:ext>
            </p:extLst>
          </p:nvPr>
        </p:nvGraphicFramePr>
        <p:xfrm>
          <a:off x="8770900" y="1110389"/>
          <a:ext cx="2956545" cy="4208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D38E54A0-CE6B-4871-B42E-1B701DF3D8FC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17" name="Rectangle: Rounded Corners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689E701-396C-4A36-AA48-6C87A80FF5AA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8" name="Rectangle: Rounded Corners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E19E2065-C910-4F04-88C9-BEA801079032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Cement</a:t>
              </a:r>
            </a:p>
          </p:txBody>
        </p:sp>
        <p:sp>
          <p:nvSpPr>
            <p:cNvPr id="19" name="Rectangle: Rounded Corners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7E06D488-FBF5-4584-8636-E5A655C33B81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E052E5-BB78-C33A-CE18-C4544BF7603B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953432168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95A31C23-5702-4629-A2A7-1F699329E371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Suef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Cement Plant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C210B27-38C5-4D85-8734-EF8672BD4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3073544"/>
              </p:ext>
            </p:extLst>
          </p:nvPr>
        </p:nvGraphicFramePr>
        <p:xfrm>
          <a:off x="8770900" y="1110389"/>
          <a:ext cx="2956545" cy="399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2" descr="\\energya-steel\Share\sameh\project\1032\IMG_0030.JPG">
            <a:extLst>
              <a:ext uri="{FF2B5EF4-FFF2-40B4-BE49-F238E27FC236}">
                <a16:creationId xmlns:a16="http://schemas.microsoft.com/office/drawing/2014/main" id="{7CBDA533-3F2D-48C4-8F2E-8EEFA47C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8464" y="1143222"/>
            <a:ext cx="3568507" cy="267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81406F-24A7-4C54-BE50-DE98128329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464" y="3954502"/>
            <a:ext cx="3573543" cy="2700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6ED2ECE7-F06A-4EB5-AC8D-5E5007C8E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2672" y="1143222"/>
            <a:ext cx="3573777" cy="267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8EF50287-9830-4722-BB6D-91DB292B4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148" y="3976979"/>
            <a:ext cx="3570826" cy="2678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833CA-27F0-47F2-B290-B8BAE7B699E3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22" name="Rectangle: Rounded Corners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7FBE7066-E279-4A55-9749-6B2447B201C2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23" name="Rectangle: Rounded Corners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308E6786-F9CB-4A5F-B74C-0DD7F73EC5B0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Cement</a:t>
              </a:r>
            </a:p>
          </p:txBody>
        </p:sp>
        <p:sp>
          <p:nvSpPr>
            <p:cNvPr id="24" name="Rectangle: Rounded Corners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B204DC75-19B1-4098-99C6-192CDF78A326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B6D7F73-18AA-C24B-4283-194257AE2AA2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855130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95A31C23-5702-4629-A2A7-1F699329E371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Beni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Suef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Cement Plant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C210B27-38C5-4D85-8734-EF8672BD4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8618615"/>
              </p:ext>
            </p:extLst>
          </p:nvPr>
        </p:nvGraphicFramePr>
        <p:xfrm>
          <a:off x="8770900" y="1110389"/>
          <a:ext cx="2956545" cy="3638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D:\Energya Steel website\Energya Website Full images\Projects\1.Cement\Beni swif\CB5.JPG">
            <a:extLst>
              <a:ext uri="{FF2B5EF4-FFF2-40B4-BE49-F238E27FC236}">
                <a16:creationId xmlns:a16="http://schemas.microsoft.com/office/drawing/2014/main" id="{87D95424-DD25-4722-8606-0CC5324F9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478" y="1415285"/>
            <a:ext cx="3909229" cy="512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D:\Energya Steel website\Energya Website Full images\Projects\1.Cement\Beni swif\CB3.JPG">
            <a:extLst>
              <a:ext uri="{FF2B5EF4-FFF2-40B4-BE49-F238E27FC236}">
                <a16:creationId xmlns:a16="http://schemas.microsoft.com/office/drawing/2014/main" id="{6546A798-2612-47A7-B758-DBC9AD67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001" y="1415285"/>
            <a:ext cx="3264000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" descr="D:\Energya Steel website\Energya Website Full images\Projects\1.Cement\Beni swif\CB2.JPG">
            <a:extLst>
              <a:ext uri="{FF2B5EF4-FFF2-40B4-BE49-F238E27FC236}">
                <a16:creationId xmlns:a16="http://schemas.microsoft.com/office/drawing/2014/main" id="{6A42BD22-5254-4DA8-96D4-9A632584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001" y="3975100"/>
            <a:ext cx="3413882" cy="2560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9151413-1FD8-4B42-A46B-7DE6C0EAC7AE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20" name="Rectangle: Rounded Corners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4D94ACD8-D19D-4331-9E30-DEEFDA9F4CB1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21" name="Rectangle: Rounded Corners 20">
              <a:hlinkClick r:id="rId11" action="ppaction://hlinksldjump"/>
              <a:extLst>
                <a:ext uri="{FF2B5EF4-FFF2-40B4-BE49-F238E27FC236}">
                  <a16:creationId xmlns:a16="http://schemas.microsoft.com/office/drawing/2014/main" id="{E17E1191-CBE1-4ABB-AAE6-D30B725EA061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Cement</a:t>
              </a:r>
            </a:p>
          </p:txBody>
        </p:sp>
        <p:sp>
          <p:nvSpPr>
            <p:cNvPr id="22" name="Rectangle: Rounded Corners 21">
              <a:hlinkClick r:id="rId12" action="ppaction://hlinksldjump"/>
              <a:extLst>
                <a:ext uri="{FF2B5EF4-FFF2-40B4-BE49-F238E27FC236}">
                  <a16:creationId xmlns:a16="http://schemas.microsoft.com/office/drawing/2014/main" id="{11D03E4C-8619-41A9-A58A-39C4692F8C44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9CB1D7-4918-DEE9-372C-07D549461D36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99885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EB19BD26-EE76-496D-8239-41FFAC30CCA8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Helwan Cement Plant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C88D24-2BDE-44CD-918A-6D2EA15C4273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13" name="Rectangle: Rounded Corners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5049A670-166E-4415-BC7A-D58D35A0DC2D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4" name="Rectangle: Rounded Corners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ACCE0221-7553-43F1-B317-558052A40E03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Cement</a:t>
              </a:r>
            </a:p>
          </p:txBody>
        </p:sp>
        <p:sp>
          <p:nvSpPr>
            <p:cNvPr id="15" name="Rectangle: Rounded Corners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E41FD748-84B9-4125-9F08-BE959D4553FF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A77A5D-8D6A-5E4A-0BDD-C4457B311BBF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8089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41" y="3877117"/>
            <a:ext cx="2829742" cy="1080000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860" y="3871647"/>
            <a:ext cx="2838959" cy="1080000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1124" y="1644337"/>
            <a:ext cx="2909752" cy="1080000"/>
          </a:xfrm>
          <a:prstGeom prst="rect">
            <a:avLst/>
          </a:prstGeom>
          <a:ln w="25400">
            <a:solidFill>
              <a:srgbClr val="0070C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95392" y="5027604"/>
            <a:ext cx="236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EGYPT</a:t>
            </a:r>
          </a:p>
        </p:txBody>
      </p:sp>
      <p:cxnSp>
        <p:nvCxnSpPr>
          <p:cNvPr id="18" name="Elbow Connector 17"/>
          <p:cNvCxnSpPr>
            <a:stCxn id="12" idx="2"/>
            <a:endCxn id="9" idx="0"/>
          </p:cNvCxnSpPr>
          <p:nvPr/>
        </p:nvCxnSpPr>
        <p:spPr>
          <a:xfrm rot="5400000">
            <a:off x="3359916" y="1141033"/>
            <a:ext cx="1152780" cy="4319388"/>
          </a:xfrm>
          <a:prstGeom prst="bentConnector3">
            <a:avLst/>
          </a:prstGeom>
          <a:ln>
            <a:solidFill>
              <a:schemeClr val="accent5">
                <a:alpha val="98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644" y="3868661"/>
            <a:ext cx="2870528" cy="1080000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9328748" y="5027604"/>
            <a:ext cx="256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KSA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9119" y="5027604"/>
            <a:ext cx="236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EGYPT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969" y="3868661"/>
            <a:ext cx="2611525" cy="1080000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5" name="TextBox 24"/>
          <p:cNvSpPr txBox="1"/>
          <p:nvPr/>
        </p:nvSpPr>
        <p:spPr>
          <a:xfrm>
            <a:off x="6485511" y="5027604"/>
            <a:ext cx="236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EGYPT</a:t>
            </a:r>
          </a:p>
        </p:txBody>
      </p:sp>
      <p:cxnSp>
        <p:nvCxnSpPr>
          <p:cNvPr id="27" name="Elbow Connector 26"/>
          <p:cNvCxnSpPr>
            <a:stCxn id="12" idx="2"/>
            <a:endCxn id="16" idx="0"/>
          </p:cNvCxnSpPr>
          <p:nvPr/>
        </p:nvCxnSpPr>
        <p:spPr>
          <a:xfrm rot="16200000" flipH="1">
            <a:off x="7780292" y="1040045"/>
            <a:ext cx="1144324" cy="4512908"/>
          </a:xfrm>
          <a:prstGeom prst="bentConnector3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7666731" y="3300625"/>
            <a:ext cx="1" cy="576000"/>
          </a:xfrm>
          <a:prstGeom prst="line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4817688" y="3304242"/>
            <a:ext cx="1" cy="540000"/>
          </a:xfrm>
          <a:prstGeom prst="line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Scroll: Horizontal 20">
            <a:extLst>
              <a:ext uri="{FF2B5EF4-FFF2-40B4-BE49-F238E27FC236}">
                <a16:creationId xmlns:a16="http://schemas.microsoft.com/office/drawing/2014/main" id="{24D96B72-08F3-46A1-A066-E52A4BF774F7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Structure</a:t>
            </a:r>
          </a:p>
        </p:txBody>
      </p:sp>
      <p:sp>
        <p:nvSpPr>
          <p:cNvPr id="19" name="Rectangle: Rounded Corners 18">
            <a:hlinkClick r:id="rId7" action="ppaction://hlinksldjump"/>
            <a:extLst>
              <a:ext uri="{FF2B5EF4-FFF2-40B4-BE49-F238E27FC236}">
                <a16:creationId xmlns:a16="http://schemas.microsoft.com/office/drawing/2014/main" id="{FA755D93-3EFB-4CA1-88AA-EF4BA20BA952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5339F-2ECE-EF97-05FF-74276E230282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67721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ayman.said\Desktop\p\wadi El nile1\DSCF6451.jpg">
            <a:extLst>
              <a:ext uri="{FF2B5EF4-FFF2-40B4-BE49-F238E27FC236}">
                <a16:creationId xmlns:a16="http://schemas.microsoft.com/office/drawing/2014/main" id="{88728A20-E149-4D78-9654-5D3F8AE7A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4855" y="3845294"/>
            <a:ext cx="3461883" cy="259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C:\Documents and Settings\ayman.said\Desktop\p\wadi El nile1\DSCF6451.jpg">
            <a:extLst>
              <a:ext uri="{FF2B5EF4-FFF2-40B4-BE49-F238E27FC236}">
                <a16:creationId xmlns:a16="http://schemas.microsoft.com/office/drawing/2014/main" id="{D800119A-4A5A-45F6-93B8-B55A8020A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90957" y="1110389"/>
            <a:ext cx="3461883" cy="259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Documents and Settings\ayman.said\Desktop\p\wadi El nile1\DSCF6451.jpg">
            <a:extLst>
              <a:ext uri="{FF2B5EF4-FFF2-40B4-BE49-F238E27FC236}">
                <a16:creationId xmlns:a16="http://schemas.microsoft.com/office/drawing/2014/main" id="{46190485-D654-404C-9065-1CDB2D11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1292" y="1094780"/>
            <a:ext cx="3461883" cy="259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ayman.said\Desktop\p\wadi El nile1\DSCF6451.jpg">
            <a:extLst>
              <a:ext uri="{FF2B5EF4-FFF2-40B4-BE49-F238E27FC236}">
                <a16:creationId xmlns:a16="http://schemas.microsoft.com/office/drawing/2014/main" id="{28A8CD4A-DF01-4B54-AA5E-3DCEE6B1A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37062" y="3845293"/>
            <a:ext cx="3461883" cy="259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6937BCBE-5C9C-470B-BA29-3803FD3632C2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Helwan Cement Plant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A0D2975-B7BC-430D-952B-80D3C0A1BA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405368"/>
              </p:ext>
            </p:extLst>
          </p:nvPr>
        </p:nvGraphicFramePr>
        <p:xfrm>
          <a:off x="8770900" y="1110389"/>
          <a:ext cx="2956545" cy="4208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4C8C1875-1AF9-4C80-A4B6-610A8F4A6D55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18" name="Rectangle: Rounded Corners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0C5C2D00-97EF-4F4F-9B72-64F29C3DCB70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9" name="Rectangle: Rounded Corners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B8D8589A-34CA-425A-8BA2-172109FEF997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Cement</a:t>
              </a:r>
            </a:p>
          </p:txBody>
        </p:sp>
        <p:sp>
          <p:nvSpPr>
            <p:cNvPr id="20" name="Rectangle: Rounded Corners 19">
              <a:hlinkClick r:id="rId13" action="ppaction://hlinksldjump"/>
              <a:extLst>
                <a:ext uri="{FF2B5EF4-FFF2-40B4-BE49-F238E27FC236}">
                  <a16:creationId xmlns:a16="http://schemas.microsoft.com/office/drawing/2014/main" id="{F6826168-FCE1-453E-ADB9-D207923DEE6D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4CD97B3-5DFC-9DBF-C499-2A2B2BB16643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910282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95A31C23-5702-4629-A2A7-1F699329E371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Arabian Cement Company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C210B27-38C5-4D85-8734-EF8672BD43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9254578"/>
              </p:ext>
            </p:extLst>
          </p:nvPr>
        </p:nvGraphicFramePr>
        <p:xfrm>
          <a:off x="8770900" y="1110389"/>
          <a:ext cx="2956545" cy="366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\\energya-steel\Share\sameh\DSC00272 copy.jpg">
            <a:extLst>
              <a:ext uri="{FF2B5EF4-FFF2-40B4-BE49-F238E27FC236}">
                <a16:creationId xmlns:a16="http://schemas.microsoft.com/office/drawing/2014/main" id="{128FE96D-6FBB-4DB3-8F22-A3350455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21101" y="3924113"/>
            <a:ext cx="4527160" cy="2789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\\energya-steel\Project Photo\Projects Photo\SS-L-1058\Progress photos dated 02-08-09\20090711(002).jpg">
            <a:extLst>
              <a:ext uri="{FF2B5EF4-FFF2-40B4-BE49-F238E27FC236}">
                <a16:creationId xmlns:a16="http://schemas.microsoft.com/office/drawing/2014/main" id="{90F59ED8-6A0E-4AEB-ADAA-B2642B40C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160" y="1244781"/>
            <a:ext cx="3942689" cy="3225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611B08D-CEDE-4160-B427-DBA1825881DA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18" name="Rectangle: Rounded Corners 17">
              <a:hlinkClick r:id="rId9" action="ppaction://hlinksldjump"/>
              <a:extLst>
                <a:ext uri="{FF2B5EF4-FFF2-40B4-BE49-F238E27FC236}">
                  <a16:creationId xmlns:a16="http://schemas.microsoft.com/office/drawing/2014/main" id="{6DE4B1F2-EED0-4B9D-9EDA-2AB07D300F70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9" name="Rectangle: Rounded Corners 18">
              <a:hlinkClick r:id="rId10" action="ppaction://hlinksldjump"/>
              <a:extLst>
                <a:ext uri="{FF2B5EF4-FFF2-40B4-BE49-F238E27FC236}">
                  <a16:creationId xmlns:a16="http://schemas.microsoft.com/office/drawing/2014/main" id="{62F35427-29E6-4F37-AD4B-3C906AC409FB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Cement</a:t>
              </a:r>
            </a:p>
          </p:txBody>
        </p:sp>
        <p:sp>
          <p:nvSpPr>
            <p:cNvPr id="20" name="Rectangle: Rounded Corners 19">
              <a:hlinkClick r:id="rId11" action="ppaction://hlinksldjump"/>
              <a:extLst>
                <a:ext uri="{FF2B5EF4-FFF2-40B4-BE49-F238E27FC236}">
                  <a16:creationId xmlns:a16="http://schemas.microsoft.com/office/drawing/2014/main" id="{4B8F0D61-E79E-44A1-BFF5-99388892C4E8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1E4F59A-7D21-8782-C2FC-28DEECD9EFC3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94786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C9B01C40-9D08-43FC-9517-0B5541A0565F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Lehigh Mitchell K4 Cement Project - USA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5EF6C-E1F6-4FDE-AAA5-56702A5A36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49" y="1188176"/>
            <a:ext cx="3517673" cy="2637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898AEE-8007-41E1-A775-5288EBC0D9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804" y="1188176"/>
            <a:ext cx="3517672" cy="2637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A31B84-2D10-4C40-9BA0-DF46EA7C7A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049" y="3978445"/>
            <a:ext cx="3517673" cy="263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7C03C-1B56-4FEE-844A-6F53C30D36E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804" y="3978445"/>
            <a:ext cx="3516087" cy="2637065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E342C4B-2FAB-4863-837C-160BFD53F6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5330519"/>
              </p:ext>
            </p:extLst>
          </p:nvPr>
        </p:nvGraphicFramePr>
        <p:xfrm>
          <a:off x="8770900" y="1110389"/>
          <a:ext cx="2956545" cy="3614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E8BFE427-CD0E-4422-A763-FDD961ABBDA8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18" name="Rectangle: Rounded Corners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8FEDAE31-42DC-488D-8BC4-8042661E13DA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9" name="Rectangle: Rounded Corners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BC6B2144-7A6C-47C0-A53B-D3D64A927F14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Cement</a:t>
              </a:r>
            </a:p>
          </p:txBody>
        </p:sp>
        <p:sp>
          <p:nvSpPr>
            <p:cNvPr id="20" name="Rectangle: Rounded Corners 19">
              <a:hlinkClick r:id="rId13" action="ppaction://hlinksldjump"/>
              <a:extLst>
                <a:ext uri="{FF2B5EF4-FFF2-40B4-BE49-F238E27FC236}">
                  <a16:creationId xmlns:a16="http://schemas.microsoft.com/office/drawing/2014/main" id="{E96F0FAD-DA60-4C4D-A782-CF7A780258DC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B142E9-DF04-2694-35A4-FC1730B83D54}"/>
              </a:ext>
            </a:extLst>
          </p:cNvPr>
          <p:cNvSpPr txBox="1"/>
          <p:nvPr/>
        </p:nvSpPr>
        <p:spPr>
          <a:xfrm rot="20124063">
            <a:off x="408059" y="313797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5991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2BE917-66F9-4F25-9968-8805CE5B84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1476" y="2492608"/>
            <a:ext cx="4150817" cy="4228867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C82D3FD7-B238-4DE7-8593-4AE8B7D88323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Suez Cement Plant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1A661-62D1-4960-8005-DAE514828A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77" y="1069499"/>
            <a:ext cx="5889942" cy="3322008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296254D-6CC9-41A1-8B87-CB1446AF27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841706"/>
              </p:ext>
            </p:extLst>
          </p:nvPr>
        </p:nvGraphicFramePr>
        <p:xfrm>
          <a:off x="8770900" y="1110389"/>
          <a:ext cx="2956545" cy="3614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457BB749-E09D-4D80-A0F7-FE0B466A9ABA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15557CEF-E12E-48ED-B39B-84CA677E3806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1ED66E8-9F3F-442A-B203-7254A8C962F0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Cement</a:t>
              </a:r>
            </a:p>
          </p:txBody>
        </p:sp>
        <p:sp>
          <p:nvSpPr>
            <p:cNvPr id="18" name="Rectangle: Rounded Corners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22E366A4-0AC2-4529-B8D6-5ABDAEB3FF11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CF2BD0-0777-97B3-1207-4644CBCF656D}"/>
              </a:ext>
            </a:extLst>
          </p:cNvPr>
          <p:cNvSpPr txBox="1"/>
          <p:nvPr/>
        </p:nvSpPr>
        <p:spPr>
          <a:xfrm rot="20124063">
            <a:off x="693075" y="3445097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29271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9A67399-7510-44C3-ACBC-6A96A94C9627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Sector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AEF719-B876-41A2-9C2E-01401621E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1345155"/>
              </p:ext>
            </p:extLst>
          </p:nvPr>
        </p:nvGraphicFramePr>
        <p:xfrm>
          <a:off x="3073400" y="1616255"/>
          <a:ext cx="7023100" cy="4603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9BA6F3D-B587-48BC-8009-40373051BE94}"/>
              </a:ext>
            </a:extLst>
          </p:cNvPr>
          <p:cNvSpPr/>
          <p:nvPr/>
        </p:nvSpPr>
        <p:spPr>
          <a:xfrm>
            <a:off x="825500" y="2711450"/>
            <a:ext cx="2362200" cy="2279650"/>
          </a:xfrm>
          <a:prstGeom prst="flowChartConnector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DBD0DD-BC2B-4143-964B-FAF5A23904AA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9" name="Rectangle: Rounded Corners 8">
              <a:hlinkClick r:id="rId8" action="ppaction://hlinksldjump"/>
              <a:extLst>
                <a:ext uri="{FF2B5EF4-FFF2-40B4-BE49-F238E27FC236}">
                  <a16:creationId xmlns:a16="http://schemas.microsoft.com/office/drawing/2014/main" id="{0124AA5B-4199-41D8-8D68-22BF5C8E901C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0" name="Rectangle: Rounded Corners 9">
              <a:hlinkClick r:id="rId9" action="ppaction://hlinksldjump"/>
              <a:extLst>
                <a:ext uri="{FF2B5EF4-FFF2-40B4-BE49-F238E27FC236}">
                  <a16:creationId xmlns:a16="http://schemas.microsoft.com/office/drawing/2014/main" id="{CD167072-D80E-43DA-95C8-E3ACC8868E07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1" name="Rectangle: Rounded Corners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436D3303-7FF9-44EA-9B0D-BB2EE5E338D6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1B7CE1-DE5D-567A-9E75-9D8F415B35D9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81446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72BA89-6BF6-4CD2-84AE-5F38903BF5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91" y="3946843"/>
            <a:ext cx="3699509" cy="2774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4F5B83-8FCE-49A9-A2D7-4FF5C3863E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491" y="1199162"/>
            <a:ext cx="3699509" cy="262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F4440-4ED6-4327-9967-5A94921027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880" y="3946843"/>
            <a:ext cx="3699509" cy="2774632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329097CD-896A-4566-86F5-A89F49F99456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Besmaya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/ III Power Plant – Air Cooled Condensers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25A624-38A8-446A-A96F-0B97C728F7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880" y="1588443"/>
            <a:ext cx="3978220" cy="2237749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3A6EE24-794F-46F5-9222-DD997C3F3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031794"/>
              </p:ext>
            </p:extLst>
          </p:nvPr>
        </p:nvGraphicFramePr>
        <p:xfrm>
          <a:off x="8770900" y="1110389"/>
          <a:ext cx="2956545" cy="4185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473B9FCB-E3A8-445F-951F-12C23C92867A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17" name="Rectangle: Rounded Corners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DBC688AF-E880-4247-9674-1FBE3FF1F3FD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8" name="Rectangle: Rounded Corners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3A19583F-0BD9-4335-AF65-6364B5FB93DD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9" name="Rectangle: Rounded Corners 18">
              <a:hlinkClick r:id="rId13" action="ppaction://hlinksldjump"/>
              <a:extLst>
                <a:ext uri="{FF2B5EF4-FFF2-40B4-BE49-F238E27FC236}">
                  <a16:creationId xmlns:a16="http://schemas.microsoft.com/office/drawing/2014/main" id="{7902D213-7786-453A-9647-45EF3F8B1AA0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48C1F15-BFE8-5668-78AA-7BEB8E2848E4}"/>
              </a:ext>
            </a:extLst>
          </p:cNvPr>
          <p:cNvSpPr txBox="1"/>
          <p:nvPr/>
        </p:nvSpPr>
        <p:spPr>
          <a:xfrm rot="20124063">
            <a:off x="139110" y="2698084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737773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2278D64B-B38C-4B40-A6E9-7802756FF46B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Shabab Power Station – Air Cooled Condensers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E1D3A2-5E44-4447-BC75-2147F503BA26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13" name="Rectangle: Rounded Corners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D2B98AF7-BE0C-4928-9843-AF1905086C7D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4" name="Rectangle: Rounded Corners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C881CEF9-8FAA-48B9-87A7-DA8ED61686A9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5" name="Rectangle: Rounded Corners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1C662488-1DEF-40AF-BED1-5E834794C7AE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A66F27-4A4C-147D-97E9-A5FBD6D00FA8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40357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2278D64B-B38C-4B40-A6E9-7802756FF46B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Shabab Power Station – Air Cooled Condensers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EB9C6A4-F34F-4006-A2D0-846E27005D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863024"/>
              </p:ext>
            </p:extLst>
          </p:nvPr>
        </p:nvGraphicFramePr>
        <p:xfrm>
          <a:off x="8770900" y="1110389"/>
          <a:ext cx="2956545" cy="398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42298A1-F5FE-40EB-8AE9-A185AE5657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96" y="3887919"/>
            <a:ext cx="3672242" cy="2754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582C26-1B11-463E-9CE7-5014D138EB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2001" y="3900669"/>
            <a:ext cx="3672243" cy="2741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4564F-C54F-43D6-A201-F3B55C74702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003" y="1043167"/>
            <a:ext cx="3655241" cy="27414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336857-BF29-4EAF-B67E-AE3C34051F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196" y="967438"/>
            <a:ext cx="3655241" cy="2817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2114EE-C2C3-48B5-A36A-CE8657095F14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478B2110-B9C7-45EF-985A-178F61873433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DC5ACE15-0CFD-444F-BE0D-1A61283235AE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8" name="Rectangle: Rounded Corners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0290EBF1-DB96-4F1D-A0AC-0E85C81B029A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16A5D0B-01CA-16F7-BFD6-C16FA5C51F41}"/>
              </a:ext>
            </a:extLst>
          </p:cNvPr>
          <p:cNvSpPr txBox="1"/>
          <p:nvPr/>
        </p:nvSpPr>
        <p:spPr>
          <a:xfrm rot="20124063">
            <a:off x="258202" y="3282072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55585544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D0A0299A-E223-4EA0-84FA-C0FF4319E7ED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Banha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Station - HRSG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D987EE-9834-4600-86BD-E0949F259862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14" name="Rectangle: Rounded Corners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27A034DC-F6FF-482E-8B47-67B55EB50546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5" name="Rectangle: Rounded Corners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37E8A150-9DEE-4F6A-A04B-50403F37B17D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6" name="Rectangle: Rounded Corners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BE050FE0-2A67-4D67-B529-863D672BBB89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8BEE266-05D4-2D2D-307E-6A4B0EF248BE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838088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2278D64B-B38C-4B40-A6E9-7802756FF46B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Banha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 Station - HRSG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EB9C6A4-F34F-4006-A2D0-846E27005D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8919672"/>
              </p:ext>
            </p:extLst>
          </p:nvPr>
        </p:nvGraphicFramePr>
        <p:xfrm>
          <a:off x="8770900" y="1110389"/>
          <a:ext cx="2956545" cy="4185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 descr="E:\Banha Photos CP-105\8-5-2013\DSCF2157.jpg">
            <a:extLst>
              <a:ext uri="{FF2B5EF4-FFF2-40B4-BE49-F238E27FC236}">
                <a16:creationId xmlns:a16="http://schemas.microsoft.com/office/drawing/2014/main" id="{DF13E66D-40DA-4981-835C-2BE15A94C666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55" y="3818645"/>
            <a:ext cx="3558804" cy="2596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E:\Banha Photos CP-105\21-7-2013\DSCF3109.jpg">
            <a:extLst>
              <a:ext uri="{FF2B5EF4-FFF2-40B4-BE49-F238E27FC236}">
                <a16:creationId xmlns:a16="http://schemas.microsoft.com/office/drawing/2014/main" id="{2AA1DB3A-682A-4EC6-8F55-4AD7D51253F6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4160521" y="3838155"/>
            <a:ext cx="3922820" cy="25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5" descr="\\192.168.102.100\marketing\Projects Photos\العطف\DSCF0953.jpg">
            <a:extLst>
              <a:ext uri="{FF2B5EF4-FFF2-40B4-BE49-F238E27FC236}">
                <a16:creationId xmlns:a16="http://schemas.microsoft.com/office/drawing/2014/main" id="{E6E65619-1223-4C6C-A6D7-5EA1F090C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55" y="1089234"/>
            <a:ext cx="3558804" cy="264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1924B-C9CE-4829-84A6-C279D58B877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448" y="1164907"/>
            <a:ext cx="3945304" cy="24854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39C62EC-D39A-4547-AF1C-F7F17A481DC3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0DF5C81B-E21F-4D07-99A9-6E7B571ACC24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F627F939-D5D5-449D-A832-5C927E20A2FA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8" name="Rectangle: Rounded Corners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9C8ECC8C-1E38-44C5-A21E-B32D7343F024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A4E3F4-BA6F-5AA4-AB3C-DF39E28435D2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718043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7" descr="Clip_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700" y="1350879"/>
            <a:ext cx="6107950" cy="381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4200" y="986255"/>
            <a:ext cx="3940486" cy="5464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503654" y="5310836"/>
            <a:ext cx="4384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Land Area ≈ 150,000 SQM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CA69B66C-E5CD-4207-AA1E-371E7035E1BC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</a:p>
        </p:txBody>
      </p:sp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3C858AFC-0FF2-4F3C-B427-81F3665AC8B5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EA4BAC-CD54-C976-0FFF-B729BA38D737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771374498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874B2183-A3CE-41F7-BBC8-A8FF0BA94A4A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Power Plant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D0B05E-42B2-472A-BB35-BE6D769EAA19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13" name="Rectangle: Rounded Corners 12">
              <a:hlinkClick r:id="rId4" action="ppaction://hlinksldjump"/>
              <a:extLst>
                <a:ext uri="{FF2B5EF4-FFF2-40B4-BE49-F238E27FC236}">
                  <a16:creationId xmlns:a16="http://schemas.microsoft.com/office/drawing/2014/main" id="{26F954EA-A232-4A05-A5F1-711AC22F397F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4" name="Rectangle: Rounded Corners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D83450C8-712C-46C9-A03F-14A28094FEBE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5" name="Rectangle: Rounded Corners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9CFD9A72-7453-4700-AD3A-4B78649870FB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CF6946-ADC6-AD31-EE19-3B3D1ECE3A31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04286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4EA8607-8164-4B68-95C9-A45E23EE3DF7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Power Plant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5ADAC-EAFD-49DE-B87E-D5CE676AE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" y="1237615"/>
            <a:ext cx="3965908" cy="2503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62552-66CA-4C69-83CB-4070DB2A6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" y="3825875"/>
            <a:ext cx="3957952" cy="2785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428DE3-B031-4F1A-877E-3A65CA56B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0779" y="1237615"/>
            <a:ext cx="3706769" cy="2503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5AE25-070F-4295-A04F-7099F7F687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419" y="3820275"/>
            <a:ext cx="3706769" cy="2790825"/>
          </a:xfrm>
          <a:prstGeom prst="rect">
            <a:avLst/>
          </a:prstGeom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BDC2037E-CC9D-47B7-BDAA-E38B2F50D6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4493755"/>
              </p:ext>
            </p:extLst>
          </p:nvPr>
        </p:nvGraphicFramePr>
        <p:xfrm>
          <a:off x="8770900" y="1110389"/>
          <a:ext cx="2956545" cy="4287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FD349A23-A647-459E-B0CB-E80A4FFDE370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DA7364C0-2739-4911-819B-B559B1061FCA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D5F5DAA4-558D-488A-BAB0-5EE122D22653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8" name="Rectangle: Rounded Corners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7EC818B1-AAF0-4AD0-B2F4-5920DAA00FBC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86E25E6-725D-7D74-20C9-4276C4F73E8E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42711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2278D64B-B38C-4B40-A6E9-7802756FF46B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Assuit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Barrage &amp; Hydropower Plant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A828C6-5B8C-4CF2-9FBB-BE1D6400677F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13" name="Rectangle: Rounded Corners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67BBEBF3-7386-402C-92E9-C0C3AE6ADAA7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4" name="Rectangle: Rounded Corners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11687D69-D2C2-4548-9BE7-B044CACB7E45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5" name="Rectangle: Rounded Corners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65C53B0A-0CA7-4D40-9082-BD39D06B6057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AC70434-F288-E2F9-320C-4240DD39E06B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8938623"/>
      </p:ext>
    </p:extLst>
  </p:cSld>
  <p:clrMapOvr>
    <a:masterClrMapping/>
  </p:clrMapOvr>
  <p:transition spd="slow"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2278D64B-B38C-4B40-A6E9-7802756FF46B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Assuit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Barrage &amp; Hydropower Plant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EB9C6A4-F34F-4006-A2D0-846E27005D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7629548"/>
              </p:ext>
            </p:extLst>
          </p:nvPr>
        </p:nvGraphicFramePr>
        <p:xfrm>
          <a:off x="8770900" y="1110389"/>
          <a:ext cx="2956545" cy="4185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D9D39BB1-E3F8-4F63-B88F-22297ED9B5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88" y="1580304"/>
            <a:ext cx="3718302" cy="222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B90327-445E-453A-9AE0-EA4FEB8573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9277" y="3905250"/>
            <a:ext cx="4091477" cy="245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43B21D-A5A2-4603-8A11-31AF17D0C75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352" y="1662690"/>
            <a:ext cx="4200402" cy="206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3974DD-9F6D-40AE-BB5E-0E885B1016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3940314"/>
            <a:ext cx="4034631" cy="24511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8CADC84-749F-4E42-8EB4-444F32CF40B1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F944E193-F205-4E66-8D33-C3AD154F1EA5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6870092F-D0BD-41DF-9996-7B2A308B0295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8" name="Rectangle: Rounded Corners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FBD1E0E4-D649-4B4E-99BD-46912289F2D2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5E0FC18-3ABD-0988-C436-D0A4D895C191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61198981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2278D64B-B38C-4B40-A6E9-7802756FF46B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 KV Double Circuit OHTL –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Wadi Haifa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EB9C6A4-F34F-4006-A2D0-846E27005D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575322"/>
              </p:ext>
            </p:extLst>
          </p:nvPr>
        </p:nvGraphicFramePr>
        <p:xfrm>
          <a:off x="8770900" y="1110389"/>
          <a:ext cx="2956545" cy="4185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BC7AE88-8ED4-488F-8D36-B36382AD14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849" y="1441663"/>
            <a:ext cx="3434345" cy="52798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FEDFEE-C706-41B1-BEC5-19E7C76670A3}"/>
              </a:ext>
            </a:extLst>
          </p:cNvPr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9626" y="3911600"/>
            <a:ext cx="2171018" cy="28023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02C785-3309-4476-8DF7-3778B081C84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626" y="944396"/>
            <a:ext cx="2171018" cy="289469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3FDB47E-C024-4256-BC05-2538D6DEDEAD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10" action="ppaction://hlinksldjump"/>
              <a:extLst>
                <a:ext uri="{FF2B5EF4-FFF2-40B4-BE49-F238E27FC236}">
                  <a16:creationId xmlns:a16="http://schemas.microsoft.com/office/drawing/2014/main" id="{86772DEC-295E-43F0-B55E-B5779B54DD3D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1CC3CAFF-904E-447D-912B-7A0D68A8C444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8" name="Rectangle: Rounded Corners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AF69BEB2-613F-452B-AD45-64B77581453D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26A3AF-F99F-6A8B-7023-B2867161D30D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42423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5D74A-F4A0-40B1-8E74-87B178DFCC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1018546"/>
            <a:ext cx="3432548" cy="2574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DFACA-D3AA-4DC6-A014-D42A54D2C8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8254" y="906444"/>
            <a:ext cx="3321954" cy="5815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471333-3D51-48BC-AA05-4536071122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508" y="3667107"/>
            <a:ext cx="3313440" cy="3046794"/>
          </a:xfrm>
          <a:prstGeom prst="rect">
            <a:avLst/>
          </a:prstGeom>
        </p:spPr>
      </p:pic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2278D64B-B38C-4B40-A6E9-7802756FF46B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Assuit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Cairo West Plants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EB9C6A4-F34F-4006-A2D0-846E27005D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3457903"/>
              </p:ext>
            </p:extLst>
          </p:nvPr>
        </p:nvGraphicFramePr>
        <p:xfrm>
          <a:off x="8770900" y="1110389"/>
          <a:ext cx="2956545" cy="3995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2F358761-08DE-4185-94CF-1A7564E65AF6}"/>
              </a:ext>
            </a:extLst>
          </p:cNvPr>
          <p:cNvGrpSpPr/>
          <p:nvPr/>
        </p:nvGrpSpPr>
        <p:grpSpPr>
          <a:xfrm>
            <a:off x="10090485" y="6247315"/>
            <a:ext cx="2101516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10" action="ppaction://hlinksldjump"/>
              <a:extLst>
                <a:ext uri="{FF2B5EF4-FFF2-40B4-BE49-F238E27FC236}">
                  <a16:creationId xmlns:a16="http://schemas.microsoft.com/office/drawing/2014/main" id="{1AE6A7B2-3450-4DAC-9037-E032501D3FA6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AD5EA640-2C93-478A-ABE2-589E4A53F407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</a:t>
              </a:r>
            </a:p>
          </p:txBody>
        </p:sp>
        <p:sp>
          <p:nvSpPr>
            <p:cNvPr id="18" name="Rectangle: Rounded Corners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294BCA5A-86B9-4C09-ADAF-B6D0E1B3C133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673F15-D6C2-3358-3EDC-C90DB7C0A320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75588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9A67399-7510-44C3-ACBC-6A96A94C9627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Petrochemicals &amp; Fertilizers Sector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AEF719-B876-41A2-9C2E-01401621E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3226446"/>
              </p:ext>
            </p:extLst>
          </p:nvPr>
        </p:nvGraphicFramePr>
        <p:xfrm>
          <a:off x="3073400" y="1616256"/>
          <a:ext cx="7023100" cy="4068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9BA6F3D-B587-48BC-8009-40373051BE94}"/>
              </a:ext>
            </a:extLst>
          </p:cNvPr>
          <p:cNvSpPr/>
          <p:nvPr/>
        </p:nvSpPr>
        <p:spPr>
          <a:xfrm>
            <a:off x="825500" y="2546350"/>
            <a:ext cx="2362200" cy="2279650"/>
          </a:xfrm>
          <a:prstGeom prst="flowChartConnector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783C6A-DA75-4555-AFAF-F97085CE7D37}"/>
              </a:ext>
            </a:extLst>
          </p:cNvPr>
          <p:cNvGrpSpPr/>
          <p:nvPr/>
        </p:nvGrpSpPr>
        <p:grpSpPr>
          <a:xfrm>
            <a:off x="10122569" y="6247315"/>
            <a:ext cx="2069432" cy="610685"/>
            <a:chOff x="10249173" y="6247315"/>
            <a:chExt cx="1942827" cy="610685"/>
          </a:xfrm>
        </p:grpSpPr>
        <p:sp>
          <p:nvSpPr>
            <p:cNvPr id="9" name="Rectangle: Rounded Corners 8">
              <a:hlinkClick r:id="rId8" action="ppaction://hlinksldjump"/>
              <a:extLst>
                <a:ext uri="{FF2B5EF4-FFF2-40B4-BE49-F238E27FC236}">
                  <a16:creationId xmlns:a16="http://schemas.microsoft.com/office/drawing/2014/main" id="{9CB87049-E72F-4CE8-B79A-1722485823A4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0" name="Rectangle: Rounded Corners 9">
              <a:hlinkClick r:id="rId9" action="ppaction://hlinksldjump"/>
              <a:extLst>
                <a:ext uri="{FF2B5EF4-FFF2-40B4-BE49-F238E27FC236}">
                  <a16:creationId xmlns:a16="http://schemas.microsoft.com/office/drawing/2014/main" id="{CF454108-8C78-4E2A-95CD-E8BCC5F004D9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Fertilizer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33331B45-556F-488D-93BB-48CA22246A54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3BF950A-CD6C-8495-CE8C-47C5DD5B8627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245921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FD7648-DF6F-487B-842E-4939694677B3}"/>
              </a:ext>
            </a:extLst>
          </p:cNvPr>
          <p:cNvGrpSpPr/>
          <p:nvPr/>
        </p:nvGrpSpPr>
        <p:grpSpPr>
          <a:xfrm>
            <a:off x="10122569" y="6247315"/>
            <a:ext cx="2069432" cy="610685"/>
            <a:chOff x="10249173" y="6247315"/>
            <a:chExt cx="1942827" cy="610685"/>
          </a:xfrm>
        </p:grpSpPr>
        <p:sp>
          <p:nvSpPr>
            <p:cNvPr id="4" name="Rectangle: Rounded Corners 3">
              <a:hlinkClick r:id="rId3" action="ppaction://hlinksldjump"/>
              <a:extLst>
                <a:ext uri="{FF2B5EF4-FFF2-40B4-BE49-F238E27FC236}">
                  <a16:creationId xmlns:a16="http://schemas.microsoft.com/office/drawing/2014/main" id="{74ECF528-7925-4DD1-A0CF-39E0544C231C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5" name="Rectangle: Rounded Corners 4">
              <a:hlinkClick r:id="rId4" action="ppaction://hlinksldjump"/>
              <a:extLst>
                <a:ext uri="{FF2B5EF4-FFF2-40B4-BE49-F238E27FC236}">
                  <a16:creationId xmlns:a16="http://schemas.microsoft.com/office/drawing/2014/main" id="{24466047-F30B-47DA-8A9D-CD2EE76D8D84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Fertilizer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hlinkClick r:id="rId5" action="ppaction://hlinksldjump"/>
              <a:extLst>
                <a:ext uri="{FF2B5EF4-FFF2-40B4-BE49-F238E27FC236}">
                  <a16:creationId xmlns:a16="http://schemas.microsoft.com/office/drawing/2014/main" id="{62279904-E852-41DA-9D8F-B3233BA7B387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EC77141E-680F-4FC3-A6D1-188E446B1350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TPD Pet Chips Plant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973DD9-B358-A556-8A4F-B446883B7062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710821300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EB9C6A4-F34F-4006-A2D0-846E27005D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4443290"/>
              </p:ext>
            </p:extLst>
          </p:nvPr>
        </p:nvGraphicFramePr>
        <p:xfrm>
          <a:off x="8821700" y="1110389"/>
          <a:ext cx="2956545" cy="4325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F9E1A1EB-C690-47FB-8772-ABEEB9C6EAED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 TPD Pet Chips Plant</a:t>
            </a:r>
          </a:p>
        </p:txBody>
      </p:sp>
      <p:pic>
        <p:nvPicPr>
          <p:cNvPr id="25" name="Picture 2" descr="C:\Documents and Settings\ayman.said\Desktop\p\Suez Fertilizers\Fert 1.jpg">
            <a:extLst>
              <a:ext uri="{FF2B5EF4-FFF2-40B4-BE49-F238E27FC236}">
                <a16:creationId xmlns:a16="http://schemas.microsoft.com/office/drawing/2014/main" id="{F3ED61F2-9F3B-4009-8C2F-BC5A9B880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1999" y="4051241"/>
            <a:ext cx="3801389" cy="262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EDD04-C0D3-439B-A792-A4DC8CB387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980742"/>
            <a:ext cx="3801389" cy="2950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422DDB-E943-4F5F-9111-79E64AFD9F9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103" y="4051240"/>
            <a:ext cx="3494417" cy="2620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0B166C-DF25-4648-AB20-1F3D7DD9B9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103" y="980741"/>
            <a:ext cx="3494417" cy="2933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4CD0FDD-AB97-4D48-BD14-70193F3D4B60}"/>
              </a:ext>
            </a:extLst>
          </p:cNvPr>
          <p:cNvGrpSpPr/>
          <p:nvPr/>
        </p:nvGrpSpPr>
        <p:grpSpPr>
          <a:xfrm>
            <a:off x="10122569" y="6247315"/>
            <a:ext cx="2069432" cy="610685"/>
            <a:chOff x="10249173" y="6247315"/>
            <a:chExt cx="1942827" cy="610685"/>
          </a:xfrm>
        </p:grpSpPr>
        <p:sp>
          <p:nvSpPr>
            <p:cNvPr id="20" name="Rectangle: Rounded Corners 19">
              <a:hlinkClick r:id="rId11" action="ppaction://hlinksldjump"/>
              <a:extLst>
                <a:ext uri="{FF2B5EF4-FFF2-40B4-BE49-F238E27FC236}">
                  <a16:creationId xmlns:a16="http://schemas.microsoft.com/office/drawing/2014/main" id="{4447E81C-572C-4597-8448-CEE446ABF615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21" name="Rectangle: Rounded Corners 20">
              <a:hlinkClick r:id="rId12" action="ppaction://hlinksldjump"/>
              <a:extLst>
                <a:ext uri="{FF2B5EF4-FFF2-40B4-BE49-F238E27FC236}">
                  <a16:creationId xmlns:a16="http://schemas.microsoft.com/office/drawing/2014/main" id="{5B9A83D0-C208-422C-B8C5-B2FC61503F44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Fertilizer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Rounded Corners 21">
              <a:hlinkClick r:id="rId13" action="ppaction://hlinksldjump"/>
              <a:extLst>
                <a:ext uri="{FF2B5EF4-FFF2-40B4-BE49-F238E27FC236}">
                  <a16:creationId xmlns:a16="http://schemas.microsoft.com/office/drawing/2014/main" id="{8DE815B4-69B8-4146-BCEA-6916958A0811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0BA42B-755D-8A2F-919B-231FD4566B46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855959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8D9D1827-3BAB-4F35-8C24-8BD6C4CCA84C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EDC Cracking Unit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99B86B-FB61-4267-8C9A-A19421BB2438}"/>
              </a:ext>
            </a:extLst>
          </p:cNvPr>
          <p:cNvGrpSpPr/>
          <p:nvPr/>
        </p:nvGrpSpPr>
        <p:grpSpPr>
          <a:xfrm>
            <a:off x="10122569" y="6247315"/>
            <a:ext cx="2069432" cy="610685"/>
            <a:chOff x="10249173" y="6247315"/>
            <a:chExt cx="1942827" cy="610685"/>
          </a:xfrm>
        </p:grpSpPr>
        <p:sp>
          <p:nvSpPr>
            <p:cNvPr id="13" name="Rectangle: Rounded Corners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0EB100E5-39F3-4401-827D-878908537EE6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4" name="Rectangle: Rounded Corners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3E1C47B0-FF83-408C-B6D5-449F36B3D50B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Fertilizer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C0E01422-2770-4068-9757-9B7310B130E7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7C3EEF-114F-AFF4-37A9-016EC4951A38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62490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7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8501" y="1298065"/>
            <a:ext cx="7398733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45099" y="1652906"/>
            <a:ext cx="39158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Zone, 10</a:t>
            </a:r>
            <a:r>
              <a:rPr lang="en-US" b="1" baseline="30000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Ramadan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Sea Ports near </a:t>
            </a:r>
            <a:r>
              <a:rPr lang="en-US" b="1" dirty="0" err="1">
                <a:solidFill>
                  <a:srgbClr val="00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energya</a:t>
            </a:r>
            <a:r>
              <a:rPr lang="en-US" b="1" dirty="0">
                <a:solidFill>
                  <a:srgbClr val="00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2070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srgbClr val="00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Ismailiya</a:t>
            </a:r>
            <a:endParaRPr lang="en-US" sz="1600" b="1" dirty="0">
              <a:solidFill>
                <a:srgbClr val="00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070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377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Suez</a:t>
            </a:r>
          </a:p>
          <a:p>
            <a:pPr marL="52070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dirty="0" err="1">
                <a:solidFill>
                  <a:srgbClr val="00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Adabiya</a:t>
            </a:r>
            <a:endParaRPr lang="en-US" sz="1600" b="1" dirty="0">
              <a:solidFill>
                <a:srgbClr val="00377B"/>
              </a:solidFill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>
              <a:lnSpc>
                <a:spcPct val="150000"/>
              </a:lnSpc>
              <a:defRPr/>
            </a:pPr>
            <a:endParaRPr lang="en-US" b="1" dirty="0">
              <a:solidFill>
                <a:srgbClr val="0037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b="1" dirty="0">
                <a:solidFill>
                  <a:srgbClr val="00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Mediterranean Sea Ports:</a:t>
            </a:r>
          </a:p>
          <a:p>
            <a:pPr marL="52070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377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Port Said</a:t>
            </a:r>
          </a:p>
          <a:p>
            <a:pPr marL="52070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377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Damietta</a:t>
            </a:r>
          </a:p>
          <a:p>
            <a:pPr marL="52070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377B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Alexandria</a:t>
            </a:r>
          </a:p>
        </p:txBody>
      </p:sp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6DC24756-27B8-4242-BA7A-ED622D4637E0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</p:txBody>
      </p:sp>
      <p:sp>
        <p:nvSpPr>
          <p:cNvPr id="6" name="Rectangle: Rounded Corners 5">
            <a:hlinkClick r:id="rId3" action="ppaction://hlinksldjump"/>
            <a:extLst>
              <a:ext uri="{FF2B5EF4-FFF2-40B4-BE49-F238E27FC236}">
                <a16:creationId xmlns:a16="http://schemas.microsoft.com/office/drawing/2014/main" id="{124B81EC-F71C-4736-85C7-DB5AEB786BA4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EFC578-DA0E-3AB8-6C5F-AAA9D0451CF7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624688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4EBF71C0-B27B-4ED9-8083-3B7DD1B125A4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EDC Cracking Unit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F31B36-F95B-4E12-8FF2-D673DC25E7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80" y="997258"/>
            <a:ext cx="3169920" cy="5635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02897C-74D6-481C-92CE-9E81BEAC40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3913" y="997258"/>
            <a:ext cx="3336683" cy="2659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CCC25C-8D1C-4129-8155-57C2BDE99B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139" y="3709755"/>
            <a:ext cx="2483161" cy="295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DE78AE-E792-444A-8153-D072A76427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59718" y="3709755"/>
            <a:ext cx="1331595" cy="2959100"/>
          </a:xfrm>
          <a:prstGeom prst="rect">
            <a:avLst/>
          </a:prstGeom>
        </p:spPr>
      </p:pic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7D28A07E-B8FB-4C98-8464-6A3A55296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610823"/>
              </p:ext>
            </p:extLst>
          </p:nvPr>
        </p:nvGraphicFramePr>
        <p:xfrm>
          <a:off x="8821700" y="992401"/>
          <a:ext cx="2956545" cy="5127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F3FF85D7-57C8-4545-925B-537F14A73056}"/>
              </a:ext>
            </a:extLst>
          </p:cNvPr>
          <p:cNvGrpSpPr/>
          <p:nvPr/>
        </p:nvGrpSpPr>
        <p:grpSpPr>
          <a:xfrm>
            <a:off x="10122569" y="6247315"/>
            <a:ext cx="2069432" cy="610685"/>
            <a:chOff x="10249173" y="6247315"/>
            <a:chExt cx="1942827" cy="610685"/>
          </a:xfrm>
        </p:grpSpPr>
        <p:sp>
          <p:nvSpPr>
            <p:cNvPr id="22" name="Rectangle: Rounded Corners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5F1C9B6E-03E1-4692-A962-03B8DFB223AA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23" name="Rectangle: Rounded Corners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67A586AA-B0D7-4DF2-9DCA-9EF29BB441A7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Fertilizer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561053C3-5F3E-4C2F-A95A-6AE147D2FD90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6B51153-0223-09C7-EED7-088A82FF667B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9454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8F61A5A-5B32-412C-9C1E-9A578A58AD7F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 Potash Project</a:t>
            </a:r>
          </a:p>
        </p:txBody>
      </p:sp>
      <p:pic>
        <p:nvPicPr>
          <p:cNvPr id="4" name="Picture 3" descr="F:\Back Up\New SS Catalogue\Inside 2\113.tif">
            <a:extLst>
              <a:ext uri="{FF2B5EF4-FFF2-40B4-BE49-F238E27FC236}">
                <a16:creationId xmlns:a16="http://schemas.microsoft.com/office/drawing/2014/main" id="{8327C1D9-3910-4641-86EB-89F257F5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221" y="1398730"/>
            <a:ext cx="6449292" cy="4836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3E96B70-D262-46F8-A964-E16B1CC05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2910187"/>
              </p:ext>
            </p:extLst>
          </p:nvPr>
        </p:nvGraphicFramePr>
        <p:xfrm>
          <a:off x="8821700" y="1110389"/>
          <a:ext cx="2956545" cy="3194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7CDBE42B-8C7B-4119-BCDF-57A1F2765C07}"/>
              </a:ext>
            </a:extLst>
          </p:cNvPr>
          <p:cNvGrpSpPr/>
          <p:nvPr/>
        </p:nvGrpSpPr>
        <p:grpSpPr>
          <a:xfrm>
            <a:off x="10122569" y="6247315"/>
            <a:ext cx="2069432" cy="610685"/>
            <a:chOff x="10249173" y="6247315"/>
            <a:chExt cx="1942827" cy="610685"/>
          </a:xfrm>
        </p:grpSpPr>
        <p:sp>
          <p:nvSpPr>
            <p:cNvPr id="15" name="Rectangle: Rounded Corners 14">
              <a:hlinkClick r:id="rId8" action="ppaction://hlinksldjump"/>
              <a:extLst>
                <a:ext uri="{FF2B5EF4-FFF2-40B4-BE49-F238E27FC236}">
                  <a16:creationId xmlns:a16="http://schemas.microsoft.com/office/drawing/2014/main" id="{CF80BF1C-43C6-4044-9D61-309FA7F5144F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6" name="Rectangle: Rounded Corners 15">
              <a:hlinkClick r:id="rId9" action="ppaction://hlinksldjump"/>
              <a:extLst>
                <a:ext uri="{FF2B5EF4-FFF2-40B4-BE49-F238E27FC236}">
                  <a16:creationId xmlns:a16="http://schemas.microsoft.com/office/drawing/2014/main" id="{F15FCDD2-4A24-470A-8246-478EBBB3F732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Fertilizer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0269FB15-A2D7-4B72-9736-BF2E0F18D998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7DCD35-2B84-D73C-1CB7-E00BB142A39A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33741357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4EBF71C0-B27B-4ED9-8083-3B7DD1B125A4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NCIC Plant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7D28A07E-B8FB-4C98-8464-6A3A55296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0914998"/>
              </p:ext>
            </p:extLst>
          </p:nvPr>
        </p:nvGraphicFramePr>
        <p:xfrm>
          <a:off x="8821700" y="1110389"/>
          <a:ext cx="2956545" cy="3194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5F6312C7-3925-4C98-B80D-7CF6B5CE7D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239" y="2309448"/>
            <a:ext cx="3948072" cy="296105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25148FA-2BFE-4D63-A120-295E3D2B1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55" y="2309448"/>
            <a:ext cx="3948072" cy="296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E273F5B-0A2B-4058-8D7D-09998D0C5E47}"/>
              </a:ext>
            </a:extLst>
          </p:cNvPr>
          <p:cNvGrpSpPr/>
          <p:nvPr/>
        </p:nvGrpSpPr>
        <p:grpSpPr>
          <a:xfrm>
            <a:off x="10122569" y="6247315"/>
            <a:ext cx="2069432" cy="610685"/>
            <a:chOff x="10249173" y="6247315"/>
            <a:chExt cx="1942827" cy="610685"/>
          </a:xfrm>
        </p:grpSpPr>
        <p:sp>
          <p:nvSpPr>
            <p:cNvPr id="19" name="Rectangle: Rounded Corners 18">
              <a:hlinkClick r:id="rId9" action="ppaction://hlinksldjump"/>
              <a:extLst>
                <a:ext uri="{FF2B5EF4-FFF2-40B4-BE49-F238E27FC236}">
                  <a16:creationId xmlns:a16="http://schemas.microsoft.com/office/drawing/2014/main" id="{965E8FEB-0D6D-4DF1-9DB5-C7576840F75E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20" name="Rectangle: Rounded Corners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DCB1D2DD-1669-48E4-BF37-331E6D020DB0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Fertilizer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: Rounded Corners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8D5EA3F5-C720-4DE9-91B0-43292C93BA5F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8F6B3D-0344-2379-8AA1-F7C19CB20C44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4383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9A67399-7510-44C3-ACBC-6A96A94C9627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Sector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AEF719-B876-41A2-9C2E-01401621E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7362939"/>
              </p:ext>
            </p:extLst>
          </p:nvPr>
        </p:nvGraphicFramePr>
        <p:xfrm>
          <a:off x="3073400" y="1616256"/>
          <a:ext cx="7023100" cy="4068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9BA6F3D-B587-48BC-8009-40373051BE94}"/>
              </a:ext>
            </a:extLst>
          </p:cNvPr>
          <p:cNvSpPr/>
          <p:nvPr/>
        </p:nvSpPr>
        <p:spPr>
          <a:xfrm>
            <a:off x="825500" y="2559050"/>
            <a:ext cx="2362200" cy="2279650"/>
          </a:xfrm>
          <a:prstGeom prst="flowChartConnector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E47F58B-0F24-4D1A-BB0C-9074F28E6CCD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9" name="Rectangle: Rounded Corners 8">
              <a:hlinkClick r:id="rId8" action="ppaction://hlinksldjump"/>
              <a:extLst>
                <a:ext uri="{FF2B5EF4-FFF2-40B4-BE49-F238E27FC236}">
                  <a16:creationId xmlns:a16="http://schemas.microsoft.com/office/drawing/2014/main" id="{F4AE708E-28CA-46E8-B90F-4F6AEFE45EBE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0" name="Rectangle: Rounded Corners 9">
              <a:hlinkClick r:id="rId9" action="ppaction://hlinksldjump"/>
              <a:extLst>
                <a:ext uri="{FF2B5EF4-FFF2-40B4-BE49-F238E27FC236}">
                  <a16:creationId xmlns:a16="http://schemas.microsoft.com/office/drawing/2014/main" id="{1C78F4D0-1F3B-4D70-BACE-5876C806B4DE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</a:t>
              </a:r>
            </a:p>
          </p:txBody>
        </p:sp>
        <p:sp>
          <p:nvSpPr>
            <p:cNvPr id="11" name="Rectangle: Rounded Corners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83A01F53-D6EC-4F37-988D-4420C3C27EF0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CCE1FFF-3F45-81CD-BCF9-CE76ADC529FC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025060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558A378B-E31C-4458-87F9-53BA703919C4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Suez Steel Plant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E9A2AA-2C90-454C-9112-F7E5C5F6E624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5" name="Rectangle: Rounded Corners 4">
              <a:hlinkClick r:id="rId3" action="ppaction://hlinksldjump"/>
              <a:extLst>
                <a:ext uri="{FF2B5EF4-FFF2-40B4-BE49-F238E27FC236}">
                  <a16:creationId xmlns:a16="http://schemas.microsoft.com/office/drawing/2014/main" id="{9CE5FDDC-A066-4F94-B312-3E6B3BE24073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6" name="Rectangle: Rounded Corners 5">
              <a:hlinkClick r:id="rId4" action="ppaction://hlinksldjump"/>
              <a:extLst>
                <a:ext uri="{FF2B5EF4-FFF2-40B4-BE49-F238E27FC236}">
                  <a16:creationId xmlns:a16="http://schemas.microsoft.com/office/drawing/2014/main" id="{B16C6FB5-AB9C-492D-9B3F-CF07BA7BB9CB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</a:t>
              </a:r>
            </a:p>
          </p:txBody>
        </p:sp>
        <p:sp>
          <p:nvSpPr>
            <p:cNvPr id="7" name="Rectangle: Rounded Corners 6">
              <a:hlinkClick r:id="rId5" action="ppaction://hlinksldjump"/>
              <a:extLst>
                <a:ext uri="{FF2B5EF4-FFF2-40B4-BE49-F238E27FC236}">
                  <a16:creationId xmlns:a16="http://schemas.microsoft.com/office/drawing/2014/main" id="{B580DBFD-163B-4B8E-86C5-C5199DC2A95A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6581D7-6242-E6BF-A218-BB72AD414007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8740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558A378B-E31C-4458-87F9-53BA703919C4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Suez Steel Plant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B0C3CE-0461-4C91-8D14-343AE21319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1003300"/>
            <a:ext cx="3702272" cy="27767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6AC52C-3CD0-4FE5-8D90-7B4E28E879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3937196"/>
            <a:ext cx="3702272" cy="2776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E68D79-5399-4E55-862E-757795A1E3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003300"/>
            <a:ext cx="3702272" cy="2776704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FACDB1A-927A-46CB-830E-B58C773B88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3050474"/>
              </p:ext>
            </p:extLst>
          </p:nvPr>
        </p:nvGraphicFramePr>
        <p:xfrm>
          <a:off x="8821700" y="1110389"/>
          <a:ext cx="2956545" cy="4802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0C3934FB-B13D-4AFB-83ED-DE2CFBDD61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3954860"/>
            <a:ext cx="3840480" cy="27666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6386332-CDF5-4E1A-9B0B-1FAAA37F5CAE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20" name="Rectangle: Rounded Corners 19">
              <a:hlinkClick r:id="rId11" action="ppaction://hlinksldjump"/>
              <a:extLst>
                <a:ext uri="{FF2B5EF4-FFF2-40B4-BE49-F238E27FC236}">
                  <a16:creationId xmlns:a16="http://schemas.microsoft.com/office/drawing/2014/main" id="{F38AD73E-A8F5-40CB-8F29-DAE15EC06D59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21" name="Rectangle: Rounded Corners 20">
              <a:hlinkClick r:id="rId12" action="ppaction://hlinksldjump"/>
              <a:extLst>
                <a:ext uri="{FF2B5EF4-FFF2-40B4-BE49-F238E27FC236}">
                  <a16:creationId xmlns:a16="http://schemas.microsoft.com/office/drawing/2014/main" id="{00912146-7B28-47C1-9C37-BCB44018A66F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</a:t>
              </a:r>
            </a:p>
          </p:txBody>
        </p:sp>
        <p:sp>
          <p:nvSpPr>
            <p:cNvPr id="22" name="Rectangle: Rounded Corners 21">
              <a:hlinkClick r:id="rId13" action="ppaction://hlinksldjump"/>
              <a:extLst>
                <a:ext uri="{FF2B5EF4-FFF2-40B4-BE49-F238E27FC236}">
                  <a16:creationId xmlns:a16="http://schemas.microsoft.com/office/drawing/2014/main" id="{F52F3DF7-2FAB-4276-A127-1DA2E2D36D13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242D8F-0F20-6CB8-33E2-EDB1B943E5AF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330247599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028C84D-C4FC-48A8-B444-B322EB7D796C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City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061F1A-455D-4B57-AB65-F907CA6894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678" y="995196"/>
            <a:ext cx="7251722" cy="3199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6E6B8E-A168-4DD4-A0C4-573D72FAEA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2644" y="4304984"/>
            <a:ext cx="2910592" cy="2416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02612B-97C4-40D7-B6D2-7AF9BEDD7F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578" y="4304984"/>
            <a:ext cx="3221989" cy="2416492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9EE75B5-2816-41B4-860E-ABEB87B59C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210514"/>
              </p:ext>
            </p:extLst>
          </p:nvPr>
        </p:nvGraphicFramePr>
        <p:xfrm>
          <a:off x="8821700" y="1110389"/>
          <a:ext cx="2956545" cy="382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1E830C0-6297-4F3A-A232-F008A58B006D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17" name="Rectangle: Rounded Corners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A17B6196-9EEE-484A-99CC-812B434FC1DF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8" name="Rectangle: Rounded Corners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8756BAD4-A354-4887-ADC2-158D111D58E4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</a:t>
              </a:r>
            </a:p>
          </p:txBody>
        </p:sp>
        <p:sp>
          <p:nvSpPr>
            <p:cNvPr id="19" name="Rectangle: Rounded Corners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D8558B20-C4E6-43B6-A52E-4FB8358DFFC5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7FDF61-055C-7C1E-CEED-7960AC3F19C8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9631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558A378B-E31C-4458-87F9-53BA703919C4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Nile Sugar Company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FACDB1A-927A-46CB-830E-B58C773B88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18255"/>
              </p:ext>
            </p:extLst>
          </p:nvPr>
        </p:nvGraphicFramePr>
        <p:xfrm>
          <a:off x="8821700" y="1110389"/>
          <a:ext cx="2956545" cy="4020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6" descr="C:\Users\mona\Desktop\New Folder\P1010170.JPG">
            <a:extLst>
              <a:ext uri="{FF2B5EF4-FFF2-40B4-BE49-F238E27FC236}">
                <a16:creationId xmlns:a16="http://schemas.microsoft.com/office/drawing/2014/main" id="{950A87A7-9B7B-4ABA-999D-CD1B23B1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21544" y="1159311"/>
            <a:ext cx="3440855" cy="2580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 descr="D:\Energya\Pics\el sokar nobaria 3-4-2010\DSCF1968.JPG">
            <a:extLst>
              <a:ext uri="{FF2B5EF4-FFF2-40B4-BE49-F238E27FC236}">
                <a16:creationId xmlns:a16="http://schemas.microsoft.com/office/drawing/2014/main" id="{782E24CA-D0F2-4997-9A37-B8C47827B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542" y="3954869"/>
            <a:ext cx="3440857" cy="258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D:\Energya\Pics\el sokar nobaria 3-4-2010\DSCF2005.JPG">
            <a:extLst>
              <a:ext uri="{FF2B5EF4-FFF2-40B4-BE49-F238E27FC236}">
                <a16:creationId xmlns:a16="http://schemas.microsoft.com/office/drawing/2014/main" id="{30E24792-B8B8-47F7-A947-A88A044A5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55" y="1159310"/>
            <a:ext cx="3440857" cy="258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 descr="G:\النوبارية 7-12-2009\images1\٢٠٠٩٠٩٠٦٨٩٦.jpg">
            <a:extLst>
              <a:ext uri="{FF2B5EF4-FFF2-40B4-BE49-F238E27FC236}">
                <a16:creationId xmlns:a16="http://schemas.microsoft.com/office/drawing/2014/main" id="{89E8FACD-4410-47A9-B3A9-88BF40B1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14797" y="3954870"/>
            <a:ext cx="3104240" cy="258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07C4EC4-0FDC-498B-BD9D-7625FDDC5DF3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23" name="Rectangle: Rounded Corners 22">
              <a:hlinkClick r:id="rId11" action="ppaction://hlinksldjump"/>
              <a:extLst>
                <a:ext uri="{FF2B5EF4-FFF2-40B4-BE49-F238E27FC236}">
                  <a16:creationId xmlns:a16="http://schemas.microsoft.com/office/drawing/2014/main" id="{488E76B9-97B6-4730-8B3B-2A03215C65D1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24" name="Rectangle: Rounded Corners 23">
              <a:hlinkClick r:id="rId12" action="ppaction://hlinksldjump"/>
              <a:extLst>
                <a:ext uri="{FF2B5EF4-FFF2-40B4-BE49-F238E27FC236}">
                  <a16:creationId xmlns:a16="http://schemas.microsoft.com/office/drawing/2014/main" id="{9C641170-2232-40C9-B804-2F720AAC21A1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</a:t>
              </a:r>
            </a:p>
          </p:txBody>
        </p:sp>
        <p:sp>
          <p:nvSpPr>
            <p:cNvPr id="25" name="Rectangle: Rounded Corners 24">
              <a:hlinkClick r:id="rId13" action="ppaction://hlinksldjump"/>
              <a:extLst>
                <a:ext uri="{FF2B5EF4-FFF2-40B4-BE49-F238E27FC236}">
                  <a16:creationId xmlns:a16="http://schemas.microsoft.com/office/drawing/2014/main" id="{04062FF9-4F7F-458C-BC11-5FF8890DF4B7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F1BD7FE-B483-83CC-7592-A34E7D147526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9261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AAB16C3C-30F8-4DD5-A884-74A635D4C5D5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EZZ El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Dekhila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4A55A3-C5B6-417C-93F5-3377B5FF4781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9" name="Rectangle: Rounded Corners 8">
              <a:hlinkClick r:id="rId4" action="ppaction://hlinksldjump"/>
              <a:extLst>
                <a:ext uri="{FF2B5EF4-FFF2-40B4-BE49-F238E27FC236}">
                  <a16:creationId xmlns:a16="http://schemas.microsoft.com/office/drawing/2014/main" id="{E27C9E62-287D-450F-8743-347A437FFD1C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0" name="Rectangle: Rounded Corners 9">
              <a:hlinkClick r:id="rId5" action="ppaction://hlinksldjump"/>
              <a:extLst>
                <a:ext uri="{FF2B5EF4-FFF2-40B4-BE49-F238E27FC236}">
                  <a16:creationId xmlns:a16="http://schemas.microsoft.com/office/drawing/2014/main" id="{15E24CF6-C0BC-49D7-8C24-E5CC1ABB4349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</a:t>
              </a:r>
            </a:p>
          </p:txBody>
        </p:sp>
        <p:sp>
          <p:nvSpPr>
            <p:cNvPr id="11" name="Rectangle: Rounded Corners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3A2E1927-8A47-4917-9DBE-657D199BF51E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01CF40-6FFE-D8A6-F0ED-2E0AD2637545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60065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9EE75B5-2816-41B4-860E-ABEB87B59C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4007874"/>
              </p:ext>
            </p:extLst>
          </p:nvPr>
        </p:nvGraphicFramePr>
        <p:xfrm>
          <a:off x="8821700" y="1110389"/>
          <a:ext cx="2956545" cy="382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63303201-C80D-4ADA-940C-E8D978320C21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EZZ El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Dekhila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Plant</a:t>
            </a:r>
          </a:p>
        </p:txBody>
      </p:sp>
      <p:pic>
        <p:nvPicPr>
          <p:cNvPr id="15" name="Picture 6" descr="D:\Energya\Pics\الدخاله24-5-2010\DSCF3341.JPG">
            <a:extLst>
              <a:ext uri="{FF2B5EF4-FFF2-40B4-BE49-F238E27FC236}">
                <a16:creationId xmlns:a16="http://schemas.microsoft.com/office/drawing/2014/main" id="{9839EECA-1207-4BB8-A0CA-5FFE403E9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472" y="3784503"/>
            <a:ext cx="3295022" cy="247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 descr="D:\Energya\Pics\الدخاله24-5-2010\DSCF3354.JPG">
            <a:extLst>
              <a:ext uri="{FF2B5EF4-FFF2-40B4-BE49-F238E27FC236}">
                <a16:creationId xmlns:a16="http://schemas.microsoft.com/office/drawing/2014/main" id="{3FAB2154-152E-4C89-8044-711583F4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471" y="1199289"/>
            <a:ext cx="3295022" cy="2471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8" descr="D:\Energya\Pics\الدخاله24-5-2010\DSCF3331.JPG">
            <a:extLst>
              <a:ext uri="{FF2B5EF4-FFF2-40B4-BE49-F238E27FC236}">
                <a16:creationId xmlns:a16="http://schemas.microsoft.com/office/drawing/2014/main" id="{9C497387-C333-4442-9D87-C38F670FE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349" y="1199288"/>
            <a:ext cx="3295022" cy="247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9" descr="D:\Energya\Pics\الدخاله24-5-2010\DSCF3336.JPG">
            <a:extLst>
              <a:ext uri="{FF2B5EF4-FFF2-40B4-BE49-F238E27FC236}">
                <a16:creationId xmlns:a16="http://schemas.microsoft.com/office/drawing/2014/main" id="{91B9DF7E-A22E-46C7-B1AA-68A9978EC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349" y="3784502"/>
            <a:ext cx="3295022" cy="247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3742C-DB05-4A1F-97D4-9BCF7DF5AB5A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22" name="Rectangle: Rounded Corners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9DF08AAC-235C-4B87-868F-E78FE9333D30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23" name="Rectangle: Rounded Corners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716E7D1E-82BE-4D8A-B8AA-F12BBD9A87C0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</a:t>
              </a:r>
            </a:p>
          </p:txBody>
        </p:sp>
        <p:sp>
          <p:nvSpPr>
            <p:cNvPr id="24" name="Rectangle: Rounded Corners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4507AF95-EEEF-4C8A-A08E-48395C444DBA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F59BC2B-D39F-682E-ED8A-6A5166818F65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754824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29B167-6C44-5E33-1269-F7019BB55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34" y="1140357"/>
            <a:ext cx="9934852" cy="5233483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A9CA622F-D85E-4106-8BD6-EEFA43D736D4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Reach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2DD658-AA84-48A9-8A59-466D3781548F}"/>
              </a:ext>
            </a:extLst>
          </p:cNvPr>
          <p:cNvSpPr/>
          <p:nvPr/>
        </p:nvSpPr>
        <p:spPr>
          <a:xfrm>
            <a:off x="393611" y="2995349"/>
            <a:ext cx="1488440" cy="16226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Projects in more than 37 countries</a:t>
            </a:r>
          </a:p>
        </p:txBody>
      </p:sp>
      <p:sp>
        <p:nvSpPr>
          <p:cNvPr id="10" name="Rectangle: Rounded Corners 9">
            <a:hlinkClick r:id="rId3" action="ppaction://hlinksldjump"/>
            <a:extLst>
              <a:ext uri="{FF2B5EF4-FFF2-40B4-BE49-F238E27FC236}">
                <a16:creationId xmlns:a16="http://schemas.microsoft.com/office/drawing/2014/main" id="{675D8C8A-0E1A-4EE8-95D3-78D97C037601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C77E4-491A-D6FD-8347-3FCB4004B037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405601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D694A93E-22E7-4B3B-93A5-EB91A8407DDC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Factory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5C3CED7-C845-44D8-9B29-C25D90A35F7D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13" name="Rectangle: Rounded Corners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760627A4-AD12-45C3-8432-AB3086B8B39A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4" name="Rectangle: Rounded Corners 13">
              <a:hlinkClick r:id="rId4" action="ppaction://hlinksldjump"/>
              <a:extLst>
                <a:ext uri="{FF2B5EF4-FFF2-40B4-BE49-F238E27FC236}">
                  <a16:creationId xmlns:a16="http://schemas.microsoft.com/office/drawing/2014/main" id="{DEF08274-CBED-44A1-B8BB-DE67C4FDB324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</a:t>
              </a:r>
            </a:p>
          </p:txBody>
        </p:sp>
        <p:sp>
          <p:nvSpPr>
            <p:cNvPr id="15" name="Rectangle: Rounded Corners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88AB5B90-8240-489F-8E3A-D422FA50F179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19AB89-E078-C02D-C366-F4C5A5D42107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392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hred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3E96B70-D262-46F8-A964-E16B1CC05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4671134"/>
              </p:ext>
            </p:extLst>
          </p:nvPr>
        </p:nvGraphicFramePr>
        <p:xfrm>
          <a:off x="8821700" y="1110389"/>
          <a:ext cx="2956545" cy="4210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croll: Horizontal 13">
            <a:extLst>
              <a:ext uri="{FF2B5EF4-FFF2-40B4-BE49-F238E27FC236}">
                <a16:creationId xmlns:a16="http://schemas.microsoft.com/office/drawing/2014/main" id="{E14414EF-B98E-4EEF-99A8-64AEDE3CB546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 Factory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C14437C-C704-4143-B006-5320B45B55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1" y="1110389"/>
            <a:ext cx="7010400" cy="28791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89DE39-6299-4116-97AD-BFDE4D23144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4156075"/>
            <a:ext cx="1924050" cy="2565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BE1A78-DDE7-4A67-BD55-B33F30D4E09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691" y="4605700"/>
            <a:ext cx="2810933" cy="2108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4F87D3D-007F-4F52-BB7F-F92F1BD5368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6" y="4155518"/>
            <a:ext cx="1918786" cy="25583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E54E3B5-51A8-4C7D-8416-0232621F800C}"/>
              </a:ext>
            </a:extLst>
          </p:cNvPr>
          <p:cNvGrpSpPr/>
          <p:nvPr/>
        </p:nvGrpSpPr>
        <p:grpSpPr>
          <a:xfrm>
            <a:off x="10106527" y="6247315"/>
            <a:ext cx="2085474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C142B139-C289-4D55-86EE-B1B4039789DC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284CCEAA-F9F5-44B5-8387-876D7955A7FC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Industry</a:t>
              </a:r>
            </a:p>
          </p:txBody>
        </p:sp>
        <p:sp>
          <p:nvSpPr>
            <p:cNvPr id="18" name="Rectangle: Rounded Corners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0885DAD7-E9EA-4C9A-9703-DCF1C45C554D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D46F3C-349C-30B9-D785-8A0BE209B02A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4104060480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9A67399-7510-44C3-ACBC-6A96A94C9627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 &amp; Gas Sector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AEF719-B876-41A2-9C2E-01401621E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2415439"/>
              </p:ext>
            </p:extLst>
          </p:nvPr>
        </p:nvGraphicFramePr>
        <p:xfrm>
          <a:off x="3073400" y="1616256"/>
          <a:ext cx="7023100" cy="4068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9BA6F3D-B587-48BC-8009-40373051BE94}"/>
              </a:ext>
            </a:extLst>
          </p:cNvPr>
          <p:cNvSpPr/>
          <p:nvPr/>
        </p:nvSpPr>
        <p:spPr>
          <a:xfrm>
            <a:off x="825500" y="2546350"/>
            <a:ext cx="2362200" cy="2279650"/>
          </a:xfrm>
          <a:prstGeom prst="flowChartConnector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C083AF-4586-45E5-9C31-778805C3B54F}"/>
              </a:ext>
            </a:extLst>
          </p:cNvPr>
          <p:cNvGrpSpPr/>
          <p:nvPr/>
        </p:nvGrpSpPr>
        <p:grpSpPr>
          <a:xfrm>
            <a:off x="10058400" y="6230990"/>
            <a:ext cx="2133600" cy="610685"/>
            <a:chOff x="10249173" y="6247315"/>
            <a:chExt cx="1942827" cy="610685"/>
          </a:xfrm>
        </p:grpSpPr>
        <p:sp>
          <p:nvSpPr>
            <p:cNvPr id="9" name="Rectangle: Rounded Corners 8">
              <a:hlinkClick r:id="rId8" action="ppaction://hlinksldjump"/>
              <a:extLst>
                <a:ext uri="{FF2B5EF4-FFF2-40B4-BE49-F238E27FC236}">
                  <a16:creationId xmlns:a16="http://schemas.microsoft.com/office/drawing/2014/main" id="{5AC7D371-8434-41CD-B0E2-F24633C5F7D6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0" name="Rectangle: Rounded Corners 9">
              <a:hlinkClick r:id="rId9" action="ppaction://hlinksldjump"/>
              <a:extLst>
                <a:ext uri="{FF2B5EF4-FFF2-40B4-BE49-F238E27FC236}">
                  <a16:creationId xmlns:a16="http://schemas.microsoft.com/office/drawing/2014/main" id="{23E3DD20-B2A9-4D21-89CD-5B03047F9992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Oil &amp; Gas</a:t>
              </a:r>
            </a:p>
          </p:txBody>
        </p:sp>
        <p:sp>
          <p:nvSpPr>
            <p:cNvPr id="11" name="Rectangle: Rounded Corners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124D9FDE-3D31-4719-B249-C582ACFA1F61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13A7723-608E-3225-4A2D-304F9358C13F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43350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09E95685-3900-45FC-8ED9-3CD855B87626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Crude Oil Storage Tanks Farm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C05A9B-BB25-4A55-A377-2394544A3889}"/>
              </a:ext>
            </a:extLst>
          </p:cNvPr>
          <p:cNvGrpSpPr/>
          <p:nvPr/>
        </p:nvGrpSpPr>
        <p:grpSpPr>
          <a:xfrm>
            <a:off x="10058400" y="6230990"/>
            <a:ext cx="2133600" cy="610685"/>
            <a:chOff x="10249173" y="6247315"/>
            <a:chExt cx="1942827" cy="610685"/>
          </a:xfrm>
        </p:grpSpPr>
        <p:sp>
          <p:nvSpPr>
            <p:cNvPr id="5" name="Rectangle: Rounded Corners 4">
              <a:hlinkClick r:id="rId3" action="ppaction://hlinksldjump"/>
              <a:extLst>
                <a:ext uri="{FF2B5EF4-FFF2-40B4-BE49-F238E27FC236}">
                  <a16:creationId xmlns:a16="http://schemas.microsoft.com/office/drawing/2014/main" id="{82A91D43-335A-4A2D-A480-C9450B7E6714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6" name="Rectangle: Rounded Corners 5">
              <a:hlinkClick r:id="rId4" action="ppaction://hlinksldjump"/>
              <a:extLst>
                <a:ext uri="{FF2B5EF4-FFF2-40B4-BE49-F238E27FC236}">
                  <a16:creationId xmlns:a16="http://schemas.microsoft.com/office/drawing/2014/main" id="{9DF0D178-B1BD-4F50-B346-99F0AF131845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Oil &amp; Gas</a:t>
              </a:r>
            </a:p>
          </p:txBody>
        </p:sp>
        <p:sp>
          <p:nvSpPr>
            <p:cNvPr id="7" name="Rectangle: Rounded Corners 6">
              <a:hlinkClick r:id="rId5" action="ppaction://hlinksldjump"/>
              <a:extLst>
                <a:ext uri="{FF2B5EF4-FFF2-40B4-BE49-F238E27FC236}">
                  <a16:creationId xmlns:a16="http://schemas.microsoft.com/office/drawing/2014/main" id="{3BC2E17D-6B2F-47A3-9F07-C9FCCC228BDA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0295AE2-110C-2950-551F-1BA95590ABE7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904372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C1B575-BA80-4D94-AFD0-31E876B98A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482" y="1275115"/>
            <a:ext cx="3567312" cy="2675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F73E37-61B0-45B2-892A-51C3000E78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81" y="1275115"/>
            <a:ext cx="4024102" cy="2675484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CFACDB1A-927A-46CB-830E-B58C773B88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5437642"/>
              </p:ext>
            </p:extLst>
          </p:nvPr>
        </p:nvGraphicFramePr>
        <p:xfrm>
          <a:off x="8821700" y="1110389"/>
          <a:ext cx="2956545" cy="3525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Scroll: Horizontal 13">
            <a:extLst>
              <a:ext uri="{FF2B5EF4-FFF2-40B4-BE49-F238E27FC236}">
                <a16:creationId xmlns:a16="http://schemas.microsoft.com/office/drawing/2014/main" id="{157E9759-E174-4322-A934-9B9861F8A3E8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Crude Oil Storage Tanks Farm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09E5BF-94D9-4AFA-9153-6DEEFBB4276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560" y="4053880"/>
            <a:ext cx="5641772" cy="260050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C2AD54D-AF57-4AC1-B140-2BF49752B2BC}"/>
              </a:ext>
            </a:extLst>
          </p:cNvPr>
          <p:cNvGrpSpPr/>
          <p:nvPr/>
        </p:nvGrpSpPr>
        <p:grpSpPr>
          <a:xfrm>
            <a:off x="10058400" y="6230990"/>
            <a:ext cx="2133600" cy="610685"/>
            <a:chOff x="10249173" y="6247315"/>
            <a:chExt cx="1942827" cy="610685"/>
          </a:xfrm>
        </p:grpSpPr>
        <p:sp>
          <p:nvSpPr>
            <p:cNvPr id="17" name="Rectangle: Rounded Corners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7BB4054E-4833-4380-A53B-7AC773C7C87E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8" name="Rectangle: Rounded Corners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3E9CADE6-C411-40CF-AAD0-EC4C7514BE9C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Oil &amp; Gas</a:t>
              </a:r>
            </a:p>
          </p:txBody>
        </p:sp>
        <p:sp>
          <p:nvSpPr>
            <p:cNvPr id="21" name="Rectangle: Rounded Corners 20">
              <a:hlinkClick r:id="rId12" action="ppaction://hlinksldjump"/>
              <a:extLst>
                <a:ext uri="{FF2B5EF4-FFF2-40B4-BE49-F238E27FC236}">
                  <a16:creationId xmlns:a16="http://schemas.microsoft.com/office/drawing/2014/main" id="{B41DB087-28F9-48DC-9D0E-D60E28F39A1D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E91CC6A-A2CD-14DB-0DE1-B2FC6772FA1E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542848466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0810487-97EE-47C6-A462-3213D99E4D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9" y="1110390"/>
            <a:ext cx="3588786" cy="2691590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EEEFD5A5-E26A-4CF8-9267-E4EA065860C0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Zohr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FC74C71-E2C4-4D53-943F-7A274312B4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4759164"/>
              </p:ext>
            </p:extLst>
          </p:nvPr>
        </p:nvGraphicFramePr>
        <p:xfrm>
          <a:off x="8821700" y="1110389"/>
          <a:ext cx="2956545" cy="33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E30DD45-020F-4D1F-8C2F-60B5CC2E1A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3666" y="3908754"/>
            <a:ext cx="3577105" cy="2548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FFBCA7-A0B2-47D5-B4F6-FA6FFB32FFF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24" y="3912379"/>
            <a:ext cx="3577105" cy="2545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514F73-F156-4573-A615-AA6B252C610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666" y="1127505"/>
            <a:ext cx="3577105" cy="268282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76EC5-4BA0-46AB-9022-C19A516AA84C}"/>
              </a:ext>
            </a:extLst>
          </p:cNvPr>
          <p:cNvGrpSpPr/>
          <p:nvPr/>
        </p:nvGrpSpPr>
        <p:grpSpPr>
          <a:xfrm>
            <a:off x="10058400" y="6230990"/>
            <a:ext cx="2133600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11" action="ppaction://hlinksldjump"/>
              <a:extLst>
                <a:ext uri="{FF2B5EF4-FFF2-40B4-BE49-F238E27FC236}">
                  <a16:creationId xmlns:a16="http://schemas.microsoft.com/office/drawing/2014/main" id="{0F71229E-6384-4D24-B10F-C3E9E8508AA5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12" action="ppaction://hlinksldjump"/>
              <a:extLst>
                <a:ext uri="{FF2B5EF4-FFF2-40B4-BE49-F238E27FC236}">
                  <a16:creationId xmlns:a16="http://schemas.microsoft.com/office/drawing/2014/main" id="{0D92D4A5-0754-4EEF-9A6B-2DA3B35065A4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Oil &amp; Gas</a:t>
              </a:r>
            </a:p>
          </p:txBody>
        </p:sp>
        <p:sp>
          <p:nvSpPr>
            <p:cNvPr id="18" name="Rectangle: Rounded Corners 17">
              <a:hlinkClick r:id="rId13" action="ppaction://hlinksldjump"/>
              <a:extLst>
                <a:ext uri="{FF2B5EF4-FFF2-40B4-BE49-F238E27FC236}">
                  <a16:creationId xmlns:a16="http://schemas.microsoft.com/office/drawing/2014/main" id="{2DB4B26E-576E-4720-AAEC-8CDF2A7C8B01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A54581-C82B-C317-36DB-BCC12431F8CC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4022682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EEEFD5A5-E26A-4CF8-9267-E4EA065860C0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Dangote Oil Refinery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FC74C71-E2C4-4D53-943F-7A274312B4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822319"/>
              </p:ext>
            </p:extLst>
          </p:nvPr>
        </p:nvGraphicFramePr>
        <p:xfrm>
          <a:off x="8821700" y="1110389"/>
          <a:ext cx="2956545" cy="3525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C732E2C-8F9D-44CA-9C36-1C44582BE4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432" y="3322212"/>
            <a:ext cx="3339367" cy="1878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A53000-B713-4D49-B9FB-C176B65168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"/>
          <a:stretch/>
        </p:blipFill>
        <p:spPr>
          <a:xfrm>
            <a:off x="1649777" y="5303100"/>
            <a:ext cx="4390077" cy="1418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624639-8A96-423A-9201-D6903A2FECA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554" y="3322213"/>
            <a:ext cx="3339366" cy="18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1FE4FE-2A29-4C51-9FED-FE26D0DAF7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32" y="1110389"/>
            <a:ext cx="3759200" cy="2109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392FA5-141C-4AEC-BE15-E1468209A03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8572" y="1110389"/>
            <a:ext cx="2812438" cy="210932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E8B30EA-9F7C-4EAE-96FC-880BE0A6D7C6}"/>
              </a:ext>
            </a:extLst>
          </p:cNvPr>
          <p:cNvGrpSpPr/>
          <p:nvPr/>
        </p:nvGrpSpPr>
        <p:grpSpPr>
          <a:xfrm>
            <a:off x="10058400" y="6230990"/>
            <a:ext cx="2133600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12" action="ppaction://hlinksldjump"/>
              <a:extLst>
                <a:ext uri="{FF2B5EF4-FFF2-40B4-BE49-F238E27FC236}">
                  <a16:creationId xmlns:a16="http://schemas.microsoft.com/office/drawing/2014/main" id="{D359015B-A4E1-4CF7-B844-4CED30028372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13" action="ppaction://hlinksldjump"/>
              <a:extLst>
                <a:ext uri="{FF2B5EF4-FFF2-40B4-BE49-F238E27FC236}">
                  <a16:creationId xmlns:a16="http://schemas.microsoft.com/office/drawing/2014/main" id="{C6E6AD21-D97C-4B8D-9962-0DDB88BDC10F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Oil &amp; Gas</a:t>
              </a:r>
            </a:p>
          </p:txBody>
        </p:sp>
        <p:sp>
          <p:nvSpPr>
            <p:cNvPr id="18" name="Rectangle: Rounded Corners 17">
              <a:hlinkClick r:id="rId14" action="ppaction://hlinksldjump"/>
              <a:extLst>
                <a:ext uri="{FF2B5EF4-FFF2-40B4-BE49-F238E27FC236}">
                  <a16:creationId xmlns:a16="http://schemas.microsoft.com/office/drawing/2014/main" id="{AE45519C-20BF-4385-AF32-A81BE84674BA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324E2C9-DEDE-355A-E1CA-1770A1853AF4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8771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EEEFD5A5-E26A-4CF8-9267-E4EA065860C0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Qarun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Petroleum Project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FC74C71-E2C4-4D53-943F-7A274312B4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225131"/>
              </p:ext>
            </p:extLst>
          </p:nvPr>
        </p:nvGraphicFramePr>
        <p:xfrm>
          <a:off x="8821700" y="1110389"/>
          <a:ext cx="2956545" cy="33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>
            <a:extLst>
              <a:ext uri="{FF2B5EF4-FFF2-40B4-BE49-F238E27FC236}">
                <a16:creationId xmlns:a16="http://schemas.microsoft.com/office/drawing/2014/main" id="{415B2502-E7E2-432B-97FB-42C87D027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2236" y="1254488"/>
            <a:ext cx="7214464" cy="5120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31EDA58-EF76-44B4-95C0-55F11D767346}"/>
              </a:ext>
            </a:extLst>
          </p:cNvPr>
          <p:cNvGrpSpPr/>
          <p:nvPr/>
        </p:nvGrpSpPr>
        <p:grpSpPr>
          <a:xfrm>
            <a:off x="10058400" y="6230990"/>
            <a:ext cx="2133600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8" action="ppaction://hlinksldjump"/>
              <a:extLst>
                <a:ext uri="{FF2B5EF4-FFF2-40B4-BE49-F238E27FC236}">
                  <a16:creationId xmlns:a16="http://schemas.microsoft.com/office/drawing/2014/main" id="{507B78A3-1484-4141-AE10-00DB702CB497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E4CE6273-9E2F-446D-9FAD-7460627ECF60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Oil &amp; Gas</a:t>
              </a:r>
            </a:p>
          </p:txBody>
        </p:sp>
        <p:sp>
          <p:nvSpPr>
            <p:cNvPr id="18" name="Rectangle: Rounded Corners 17">
              <a:hlinkClick r:id="rId10" action="ppaction://hlinksldjump"/>
              <a:extLst>
                <a:ext uri="{FF2B5EF4-FFF2-40B4-BE49-F238E27FC236}">
                  <a16:creationId xmlns:a16="http://schemas.microsoft.com/office/drawing/2014/main" id="{B7782331-B82B-4B48-A544-4CE7FD6A1126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55EAC0-D464-D6DE-51F9-F033D516A4B8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5899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EEEFD5A5-E26A-4CF8-9267-E4EA065860C0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Ghareb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Separators Skid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FC74C71-E2C4-4D53-943F-7A274312B4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9839684"/>
              </p:ext>
            </p:extLst>
          </p:nvPr>
        </p:nvGraphicFramePr>
        <p:xfrm>
          <a:off x="8821700" y="1110389"/>
          <a:ext cx="2956545" cy="33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2">
            <a:extLst>
              <a:ext uri="{FF2B5EF4-FFF2-40B4-BE49-F238E27FC236}">
                <a16:creationId xmlns:a16="http://schemas.microsoft.com/office/drawing/2014/main" id="{33C7A73E-4B00-4B1B-99A8-484CC5D0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3400" y="1110389"/>
            <a:ext cx="5203342" cy="292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9A944C0-8F23-4F16-B4F0-FD8354AD6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3971" y="4222297"/>
            <a:ext cx="4038561" cy="233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B5AA1AFA-2FE3-4D11-8E31-94F482F5A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755" y="4222297"/>
            <a:ext cx="3808521" cy="233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FAC67C6-0B2C-45DF-8569-4D5A23309415}"/>
              </a:ext>
            </a:extLst>
          </p:cNvPr>
          <p:cNvGrpSpPr/>
          <p:nvPr/>
        </p:nvGrpSpPr>
        <p:grpSpPr>
          <a:xfrm>
            <a:off x="10058400" y="6230990"/>
            <a:ext cx="2133600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10" action="ppaction://hlinksldjump"/>
              <a:extLst>
                <a:ext uri="{FF2B5EF4-FFF2-40B4-BE49-F238E27FC236}">
                  <a16:creationId xmlns:a16="http://schemas.microsoft.com/office/drawing/2014/main" id="{32DBD41B-FDB1-49F1-BBCB-031A3603FD8E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11" action="ppaction://hlinksldjump"/>
              <a:extLst>
                <a:ext uri="{FF2B5EF4-FFF2-40B4-BE49-F238E27FC236}">
                  <a16:creationId xmlns:a16="http://schemas.microsoft.com/office/drawing/2014/main" id="{3DDD6C3F-08F4-486B-ACB8-1E02C4B04681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Oil &amp; Gas</a:t>
              </a:r>
            </a:p>
          </p:txBody>
        </p:sp>
        <p:sp>
          <p:nvSpPr>
            <p:cNvPr id="18" name="Rectangle: Rounded Corners 17">
              <a:hlinkClick r:id="rId12" action="ppaction://hlinksldjump"/>
              <a:extLst>
                <a:ext uri="{FF2B5EF4-FFF2-40B4-BE49-F238E27FC236}">
                  <a16:creationId xmlns:a16="http://schemas.microsoft.com/office/drawing/2014/main" id="{636D0F22-9F5B-4573-AB72-BB844DA5B62F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06AEA9-4D93-306B-3380-1B5E34821AEE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5012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9A67399-7510-44C3-ACBC-6A96A94C9627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 Sector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AEF719-B876-41A2-9C2E-01401621E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9161311"/>
              </p:ext>
            </p:extLst>
          </p:nvPr>
        </p:nvGraphicFramePr>
        <p:xfrm>
          <a:off x="3187700" y="2349077"/>
          <a:ext cx="6934200" cy="2816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9BA6F3D-B587-48BC-8009-40373051BE94}"/>
              </a:ext>
            </a:extLst>
          </p:cNvPr>
          <p:cNvSpPr/>
          <p:nvPr/>
        </p:nvSpPr>
        <p:spPr>
          <a:xfrm>
            <a:off x="825500" y="2546350"/>
            <a:ext cx="2362200" cy="2279650"/>
          </a:xfrm>
          <a:prstGeom prst="flowChartConnector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687ED33-785A-4ADA-9CCC-7EE1E26D5DD7}"/>
              </a:ext>
            </a:extLst>
          </p:cNvPr>
          <p:cNvGrpSpPr/>
          <p:nvPr/>
        </p:nvGrpSpPr>
        <p:grpSpPr>
          <a:xfrm>
            <a:off x="10122568" y="6230990"/>
            <a:ext cx="2069432" cy="610685"/>
            <a:chOff x="10249173" y="6247315"/>
            <a:chExt cx="1942827" cy="610685"/>
          </a:xfrm>
        </p:grpSpPr>
        <p:sp>
          <p:nvSpPr>
            <p:cNvPr id="9" name="Rectangle: Rounded Corners 8">
              <a:hlinkClick r:id="rId8" action="ppaction://hlinksldjump"/>
              <a:extLst>
                <a:ext uri="{FF2B5EF4-FFF2-40B4-BE49-F238E27FC236}">
                  <a16:creationId xmlns:a16="http://schemas.microsoft.com/office/drawing/2014/main" id="{C6780BF0-64A7-41DD-8DC4-6AFFCDA1D48E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0" name="Rectangle: Rounded Corners 9">
              <a:hlinkClick r:id="rId9" action="ppaction://hlinksldjump"/>
              <a:extLst>
                <a:ext uri="{FF2B5EF4-FFF2-40B4-BE49-F238E27FC236}">
                  <a16:creationId xmlns:a16="http://schemas.microsoft.com/office/drawing/2014/main" id="{6950DACE-B0CF-475B-91DF-75A21754E9B4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Trans.</a:t>
              </a:r>
            </a:p>
          </p:txBody>
        </p:sp>
        <p:sp>
          <p:nvSpPr>
            <p:cNvPr id="11" name="Rectangle: Rounded Corners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907611E6-2E1B-4A9D-8F74-70EC3EE46B41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E66FC57-39AB-37C4-DED3-BA6D4FE247A3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395070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BB953B-EDB1-4F90-8BD1-831DAEC0E0B1}"/>
              </a:ext>
            </a:extLst>
          </p:cNvPr>
          <p:cNvGrpSpPr/>
          <p:nvPr/>
        </p:nvGrpSpPr>
        <p:grpSpPr>
          <a:xfrm>
            <a:off x="1727200" y="991364"/>
            <a:ext cx="6238762" cy="2595880"/>
            <a:chOff x="1367820" y="1815146"/>
            <a:chExt cx="8996932" cy="4544019"/>
          </a:xfrm>
        </p:grpSpPr>
        <p:sp>
          <p:nvSpPr>
            <p:cNvPr id="3" name="Freeform 12">
              <a:extLst>
                <a:ext uri="{FF2B5EF4-FFF2-40B4-BE49-F238E27FC236}">
                  <a16:creationId xmlns:a16="http://schemas.microsoft.com/office/drawing/2014/main" id="{6B570681-87C8-4E81-BBDB-438DFC66EC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32476" y="3359942"/>
              <a:ext cx="1513566" cy="1512643"/>
            </a:xfrm>
            <a:custGeom>
              <a:avLst/>
              <a:gdLst>
                <a:gd name="T0" fmla="*/ 2980 w 6560"/>
                <a:gd name="T1" fmla="*/ 1459 h 6556"/>
                <a:gd name="T2" fmla="*/ 2561 w 6560"/>
                <a:gd name="T3" fmla="*/ 1579 h 6556"/>
                <a:gd name="T4" fmla="*/ 2190 w 6560"/>
                <a:gd name="T5" fmla="*/ 1790 h 6556"/>
                <a:gd name="T6" fmla="*/ 1879 w 6560"/>
                <a:gd name="T7" fmla="*/ 2079 h 6556"/>
                <a:gd name="T8" fmla="*/ 1642 w 6560"/>
                <a:gd name="T9" fmla="*/ 2432 h 6556"/>
                <a:gd name="T10" fmla="*/ 1488 w 6560"/>
                <a:gd name="T11" fmla="*/ 2835 h 6556"/>
                <a:gd name="T12" fmla="*/ 1434 w 6560"/>
                <a:gd name="T13" fmla="*/ 3279 h 6556"/>
                <a:gd name="T14" fmla="*/ 1488 w 6560"/>
                <a:gd name="T15" fmla="*/ 3722 h 6556"/>
                <a:gd name="T16" fmla="*/ 1642 w 6560"/>
                <a:gd name="T17" fmla="*/ 4126 h 6556"/>
                <a:gd name="T18" fmla="*/ 1879 w 6560"/>
                <a:gd name="T19" fmla="*/ 4477 h 6556"/>
                <a:gd name="T20" fmla="*/ 2190 w 6560"/>
                <a:gd name="T21" fmla="*/ 4766 h 6556"/>
                <a:gd name="T22" fmla="*/ 2561 w 6560"/>
                <a:gd name="T23" fmla="*/ 4977 h 6556"/>
                <a:gd name="T24" fmla="*/ 2980 w 6560"/>
                <a:gd name="T25" fmla="*/ 5097 h 6556"/>
                <a:gd name="T26" fmla="*/ 3431 w 6560"/>
                <a:gd name="T27" fmla="*/ 5115 h 6556"/>
                <a:gd name="T28" fmla="*/ 3863 w 6560"/>
                <a:gd name="T29" fmla="*/ 5027 h 6556"/>
                <a:gd name="T30" fmla="*/ 4252 w 6560"/>
                <a:gd name="T31" fmla="*/ 4846 h 6556"/>
                <a:gd name="T32" fmla="*/ 4583 w 6560"/>
                <a:gd name="T33" fmla="*/ 4583 h 6556"/>
                <a:gd name="T34" fmla="*/ 4849 w 6560"/>
                <a:gd name="T35" fmla="*/ 4250 h 6556"/>
                <a:gd name="T36" fmla="*/ 5030 w 6560"/>
                <a:gd name="T37" fmla="*/ 3861 h 6556"/>
                <a:gd name="T38" fmla="*/ 5118 w 6560"/>
                <a:gd name="T39" fmla="*/ 3429 h 6556"/>
                <a:gd name="T40" fmla="*/ 5100 w 6560"/>
                <a:gd name="T41" fmla="*/ 2980 h 6556"/>
                <a:gd name="T42" fmla="*/ 4980 w 6560"/>
                <a:gd name="T43" fmla="*/ 2561 h 6556"/>
                <a:gd name="T44" fmla="*/ 4769 w 6560"/>
                <a:gd name="T45" fmla="*/ 2189 h 6556"/>
                <a:gd name="T46" fmla="*/ 4480 w 6560"/>
                <a:gd name="T47" fmla="*/ 1878 h 6556"/>
                <a:gd name="T48" fmla="*/ 4127 w 6560"/>
                <a:gd name="T49" fmla="*/ 1640 h 6556"/>
                <a:gd name="T50" fmla="*/ 3724 w 6560"/>
                <a:gd name="T51" fmla="*/ 1489 h 6556"/>
                <a:gd name="T52" fmla="*/ 3279 w 6560"/>
                <a:gd name="T53" fmla="*/ 1435 h 6556"/>
                <a:gd name="T54" fmla="*/ 3690 w 6560"/>
                <a:gd name="T55" fmla="*/ 650 h 6556"/>
                <a:gd name="T56" fmla="*/ 4107 w 6560"/>
                <a:gd name="T57" fmla="*/ 749 h 6556"/>
                <a:gd name="T58" fmla="*/ 5276 w 6560"/>
                <a:gd name="T59" fmla="*/ 644 h 6556"/>
                <a:gd name="T60" fmla="*/ 5164 w 6560"/>
                <a:gd name="T61" fmla="*/ 1395 h 6556"/>
                <a:gd name="T62" fmla="*/ 5916 w 6560"/>
                <a:gd name="T63" fmla="*/ 1284 h 6556"/>
                <a:gd name="T64" fmla="*/ 5810 w 6560"/>
                <a:gd name="T65" fmla="*/ 2452 h 6556"/>
                <a:gd name="T66" fmla="*/ 5910 w 6560"/>
                <a:gd name="T67" fmla="*/ 2868 h 6556"/>
                <a:gd name="T68" fmla="*/ 5910 w 6560"/>
                <a:gd name="T69" fmla="*/ 3688 h 6556"/>
                <a:gd name="T70" fmla="*/ 5812 w 6560"/>
                <a:gd name="T71" fmla="*/ 4104 h 6556"/>
                <a:gd name="T72" fmla="*/ 5916 w 6560"/>
                <a:gd name="T73" fmla="*/ 5272 h 6556"/>
                <a:gd name="T74" fmla="*/ 5164 w 6560"/>
                <a:gd name="T75" fmla="*/ 5161 h 6556"/>
                <a:gd name="T76" fmla="*/ 5276 w 6560"/>
                <a:gd name="T77" fmla="*/ 5912 h 6556"/>
                <a:gd name="T78" fmla="*/ 4107 w 6560"/>
                <a:gd name="T79" fmla="*/ 5809 h 6556"/>
                <a:gd name="T80" fmla="*/ 3690 w 6560"/>
                <a:gd name="T81" fmla="*/ 5906 h 6556"/>
                <a:gd name="T82" fmla="*/ 2870 w 6560"/>
                <a:gd name="T83" fmla="*/ 5906 h 6556"/>
                <a:gd name="T84" fmla="*/ 2453 w 6560"/>
                <a:gd name="T85" fmla="*/ 5809 h 6556"/>
                <a:gd name="T86" fmla="*/ 1284 w 6560"/>
                <a:gd name="T87" fmla="*/ 5912 h 6556"/>
                <a:gd name="T88" fmla="*/ 1396 w 6560"/>
                <a:gd name="T89" fmla="*/ 5161 h 6556"/>
                <a:gd name="T90" fmla="*/ 644 w 6560"/>
                <a:gd name="T91" fmla="*/ 5272 h 6556"/>
                <a:gd name="T92" fmla="*/ 750 w 6560"/>
                <a:gd name="T93" fmla="*/ 4104 h 6556"/>
                <a:gd name="T94" fmla="*/ 650 w 6560"/>
                <a:gd name="T95" fmla="*/ 3688 h 6556"/>
                <a:gd name="T96" fmla="*/ 650 w 6560"/>
                <a:gd name="T97" fmla="*/ 2868 h 6556"/>
                <a:gd name="T98" fmla="*/ 750 w 6560"/>
                <a:gd name="T99" fmla="*/ 2452 h 6556"/>
                <a:gd name="T100" fmla="*/ 644 w 6560"/>
                <a:gd name="T101" fmla="*/ 1284 h 6556"/>
                <a:gd name="T102" fmla="*/ 1396 w 6560"/>
                <a:gd name="T103" fmla="*/ 1395 h 6556"/>
                <a:gd name="T104" fmla="*/ 1284 w 6560"/>
                <a:gd name="T105" fmla="*/ 644 h 6556"/>
                <a:gd name="T106" fmla="*/ 2453 w 6560"/>
                <a:gd name="T107" fmla="*/ 749 h 6556"/>
                <a:gd name="T108" fmla="*/ 2870 w 6560"/>
                <a:gd name="T109" fmla="*/ 650 h 6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560" h="6556">
                  <a:moveTo>
                    <a:pt x="3279" y="1435"/>
                  </a:moveTo>
                  <a:lnTo>
                    <a:pt x="3129" y="1441"/>
                  </a:lnTo>
                  <a:lnTo>
                    <a:pt x="2980" y="1459"/>
                  </a:lnTo>
                  <a:lnTo>
                    <a:pt x="2836" y="1489"/>
                  </a:lnTo>
                  <a:lnTo>
                    <a:pt x="2697" y="1529"/>
                  </a:lnTo>
                  <a:lnTo>
                    <a:pt x="2561" y="1579"/>
                  </a:lnTo>
                  <a:lnTo>
                    <a:pt x="2431" y="1640"/>
                  </a:lnTo>
                  <a:lnTo>
                    <a:pt x="2308" y="1710"/>
                  </a:lnTo>
                  <a:lnTo>
                    <a:pt x="2190" y="1790"/>
                  </a:lnTo>
                  <a:lnTo>
                    <a:pt x="2080" y="1878"/>
                  </a:lnTo>
                  <a:lnTo>
                    <a:pt x="1975" y="1975"/>
                  </a:lnTo>
                  <a:lnTo>
                    <a:pt x="1879" y="2079"/>
                  </a:lnTo>
                  <a:lnTo>
                    <a:pt x="1791" y="2189"/>
                  </a:lnTo>
                  <a:lnTo>
                    <a:pt x="1711" y="2306"/>
                  </a:lnTo>
                  <a:lnTo>
                    <a:pt x="1642" y="2432"/>
                  </a:lnTo>
                  <a:lnTo>
                    <a:pt x="1580" y="2561"/>
                  </a:lnTo>
                  <a:lnTo>
                    <a:pt x="1530" y="2695"/>
                  </a:lnTo>
                  <a:lnTo>
                    <a:pt x="1488" y="2835"/>
                  </a:lnTo>
                  <a:lnTo>
                    <a:pt x="1460" y="2980"/>
                  </a:lnTo>
                  <a:lnTo>
                    <a:pt x="1442" y="3128"/>
                  </a:lnTo>
                  <a:lnTo>
                    <a:pt x="1434" y="3279"/>
                  </a:lnTo>
                  <a:lnTo>
                    <a:pt x="1442" y="3429"/>
                  </a:lnTo>
                  <a:lnTo>
                    <a:pt x="1460" y="3578"/>
                  </a:lnTo>
                  <a:lnTo>
                    <a:pt x="1488" y="3722"/>
                  </a:lnTo>
                  <a:lnTo>
                    <a:pt x="1530" y="3861"/>
                  </a:lnTo>
                  <a:lnTo>
                    <a:pt x="1580" y="3997"/>
                  </a:lnTo>
                  <a:lnTo>
                    <a:pt x="1642" y="4126"/>
                  </a:lnTo>
                  <a:lnTo>
                    <a:pt x="1711" y="4250"/>
                  </a:lnTo>
                  <a:lnTo>
                    <a:pt x="1791" y="4367"/>
                  </a:lnTo>
                  <a:lnTo>
                    <a:pt x="1879" y="4477"/>
                  </a:lnTo>
                  <a:lnTo>
                    <a:pt x="1975" y="4583"/>
                  </a:lnTo>
                  <a:lnTo>
                    <a:pt x="2080" y="4678"/>
                  </a:lnTo>
                  <a:lnTo>
                    <a:pt x="2190" y="4766"/>
                  </a:lnTo>
                  <a:lnTo>
                    <a:pt x="2308" y="4846"/>
                  </a:lnTo>
                  <a:lnTo>
                    <a:pt x="2431" y="4916"/>
                  </a:lnTo>
                  <a:lnTo>
                    <a:pt x="2561" y="4977"/>
                  </a:lnTo>
                  <a:lnTo>
                    <a:pt x="2697" y="5027"/>
                  </a:lnTo>
                  <a:lnTo>
                    <a:pt x="2836" y="5069"/>
                  </a:lnTo>
                  <a:lnTo>
                    <a:pt x="2980" y="5097"/>
                  </a:lnTo>
                  <a:lnTo>
                    <a:pt x="3129" y="5115"/>
                  </a:lnTo>
                  <a:lnTo>
                    <a:pt x="3279" y="5123"/>
                  </a:lnTo>
                  <a:lnTo>
                    <a:pt x="3431" y="5115"/>
                  </a:lnTo>
                  <a:lnTo>
                    <a:pt x="3578" y="5097"/>
                  </a:lnTo>
                  <a:lnTo>
                    <a:pt x="3724" y="5069"/>
                  </a:lnTo>
                  <a:lnTo>
                    <a:pt x="3863" y="5027"/>
                  </a:lnTo>
                  <a:lnTo>
                    <a:pt x="3997" y="4977"/>
                  </a:lnTo>
                  <a:lnTo>
                    <a:pt x="4127" y="4916"/>
                  </a:lnTo>
                  <a:lnTo>
                    <a:pt x="4252" y="4846"/>
                  </a:lnTo>
                  <a:lnTo>
                    <a:pt x="4370" y="4766"/>
                  </a:lnTo>
                  <a:lnTo>
                    <a:pt x="4480" y="4678"/>
                  </a:lnTo>
                  <a:lnTo>
                    <a:pt x="4583" y="4583"/>
                  </a:lnTo>
                  <a:lnTo>
                    <a:pt x="4681" y="4477"/>
                  </a:lnTo>
                  <a:lnTo>
                    <a:pt x="4769" y="4367"/>
                  </a:lnTo>
                  <a:lnTo>
                    <a:pt x="4849" y="4250"/>
                  </a:lnTo>
                  <a:lnTo>
                    <a:pt x="4919" y="4126"/>
                  </a:lnTo>
                  <a:lnTo>
                    <a:pt x="4980" y="3997"/>
                  </a:lnTo>
                  <a:lnTo>
                    <a:pt x="5030" y="3861"/>
                  </a:lnTo>
                  <a:lnTo>
                    <a:pt x="5070" y="3722"/>
                  </a:lnTo>
                  <a:lnTo>
                    <a:pt x="5100" y="3578"/>
                  </a:lnTo>
                  <a:lnTo>
                    <a:pt x="5118" y="3429"/>
                  </a:lnTo>
                  <a:lnTo>
                    <a:pt x="5124" y="3279"/>
                  </a:lnTo>
                  <a:lnTo>
                    <a:pt x="5118" y="3128"/>
                  </a:lnTo>
                  <a:lnTo>
                    <a:pt x="5100" y="2980"/>
                  </a:lnTo>
                  <a:lnTo>
                    <a:pt x="5070" y="2835"/>
                  </a:lnTo>
                  <a:lnTo>
                    <a:pt x="5030" y="2695"/>
                  </a:lnTo>
                  <a:lnTo>
                    <a:pt x="4980" y="2561"/>
                  </a:lnTo>
                  <a:lnTo>
                    <a:pt x="4919" y="2432"/>
                  </a:lnTo>
                  <a:lnTo>
                    <a:pt x="4849" y="2306"/>
                  </a:lnTo>
                  <a:lnTo>
                    <a:pt x="4769" y="2189"/>
                  </a:lnTo>
                  <a:lnTo>
                    <a:pt x="4681" y="2079"/>
                  </a:lnTo>
                  <a:lnTo>
                    <a:pt x="4583" y="1975"/>
                  </a:lnTo>
                  <a:lnTo>
                    <a:pt x="4480" y="1878"/>
                  </a:lnTo>
                  <a:lnTo>
                    <a:pt x="4370" y="1790"/>
                  </a:lnTo>
                  <a:lnTo>
                    <a:pt x="4252" y="1710"/>
                  </a:lnTo>
                  <a:lnTo>
                    <a:pt x="4127" y="1640"/>
                  </a:lnTo>
                  <a:lnTo>
                    <a:pt x="3997" y="1579"/>
                  </a:lnTo>
                  <a:lnTo>
                    <a:pt x="3863" y="1529"/>
                  </a:lnTo>
                  <a:lnTo>
                    <a:pt x="3724" y="1489"/>
                  </a:lnTo>
                  <a:lnTo>
                    <a:pt x="3578" y="1459"/>
                  </a:lnTo>
                  <a:lnTo>
                    <a:pt x="3431" y="1441"/>
                  </a:lnTo>
                  <a:lnTo>
                    <a:pt x="3279" y="1435"/>
                  </a:lnTo>
                  <a:close/>
                  <a:moveTo>
                    <a:pt x="2870" y="0"/>
                  </a:moveTo>
                  <a:lnTo>
                    <a:pt x="3690" y="0"/>
                  </a:lnTo>
                  <a:lnTo>
                    <a:pt x="3690" y="650"/>
                  </a:lnTo>
                  <a:lnTo>
                    <a:pt x="3831" y="676"/>
                  </a:lnTo>
                  <a:lnTo>
                    <a:pt x="3971" y="708"/>
                  </a:lnTo>
                  <a:lnTo>
                    <a:pt x="4107" y="749"/>
                  </a:lnTo>
                  <a:lnTo>
                    <a:pt x="4240" y="795"/>
                  </a:lnTo>
                  <a:lnTo>
                    <a:pt x="4565" y="235"/>
                  </a:lnTo>
                  <a:lnTo>
                    <a:pt x="5276" y="644"/>
                  </a:lnTo>
                  <a:lnTo>
                    <a:pt x="4950" y="1206"/>
                  </a:lnTo>
                  <a:lnTo>
                    <a:pt x="5060" y="1298"/>
                  </a:lnTo>
                  <a:lnTo>
                    <a:pt x="5164" y="1395"/>
                  </a:lnTo>
                  <a:lnTo>
                    <a:pt x="5262" y="1499"/>
                  </a:lnTo>
                  <a:lnTo>
                    <a:pt x="5355" y="1609"/>
                  </a:lnTo>
                  <a:lnTo>
                    <a:pt x="5916" y="1284"/>
                  </a:lnTo>
                  <a:lnTo>
                    <a:pt x="6325" y="1993"/>
                  </a:lnTo>
                  <a:lnTo>
                    <a:pt x="5764" y="2318"/>
                  </a:lnTo>
                  <a:lnTo>
                    <a:pt x="5810" y="2452"/>
                  </a:lnTo>
                  <a:lnTo>
                    <a:pt x="5852" y="2587"/>
                  </a:lnTo>
                  <a:lnTo>
                    <a:pt x="5884" y="2727"/>
                  </a:lnTo>
                  <a:lnTo>
                    <a:pt x="5910" y="2868"/>
                  </a:lnTo>
                  <a:lnTo>
                    <a:pt x="6560" y="2868"/>
                  </a:lnTo>
                  <a:lnTo>
                    <a:pt x="6560" y="3688"/>
                  </a:lnTo>
                  <a:lnTo>
                    <a:pt x="5910" y="3688"/>
                  </a:lnTo>
                  <a:lnTo>
                    <a:pt x="5884" y="3829"/>
                  </a:lnTo>
                  <a:lnTo>
                    <a:pt x="5852" y="3969"/>
                  </a:lnTo>
                  <a:lnTo>
                    <a:pt x="5812" y="4104"/>
                  </a:lnTo>
                  <a:lnTo>
                    <a:pt x="5764" y="4238"/>
                  </a:lnTo>
                  <a:lnTo>
                    <a:pt x="6325" y="4563"/>
                  </a:lnTo>
                  <a:lnTo>
                    <a:pt x="5916" y="5272"/>
                  </a:lnTo>
                  <a:lnTo>
                    <a:pt x="5355" y="4947"/>
                  </a:lnTo>
                  <a:lnTo>
                    <a:pt x="5262" y="5057"/>
                  </a:lnTo>
                  <a:lnTo>
                    <a:pt x="5164" y="5161"/>
                  </a:lnTo>
                  <a:lnTo>
                    <a:pt x="5060" y="5258"/>
                  </a:lnTo>
                  <a:lnTo>
                    <a:pt x="4950" y="5352"/>
                  </a:lnTo>
                  <a:lnTo>
                    <a:pt x="5276" y="5912"/>
                  </a:lnTo>
                  <a:lnTo>
                    <a:pt x="4565" y="6321"/>
                  </a:lnTo>
                  <a:lnTo>
                    <a:pt x="4240" y="5761"/>
                  </a:lnTo>
                  <a:lnTo>
                    <a:pt x="4107" y="5809"/>
                  </a:lnTo>
                  <a:lnTo>
                    <a:pt x="3971" y="5848"/>
                  </a:lnTo>
                  <a:lnTo>
                    <a:pt x="3831" y="5880"/>
                  </a:lnTo>
                  <a:lnTo>
                    <a:pt x="3690" y="5906"/>
                  </a:lnTo>
                  <a:lnTo>
                    <a:pt x="3690" y="6556"/>
                  </a:lnTo>
                  <a:lnTo>
                    <a:pt x="2870" y="6556"/>
                  </a:lnTo>
                  <a:lnTo>
                    <a:pt x="2870" y="5906"/>
                  </a:lnTo>
                  <a:lnTo>
                    <a:pt x="2729" y="5880"/>
                  </a:lnTo>
                  <a:lnTo>
                    <a:pt x="2589" y="5848"/>
                  </a:lnTo>
                  <a:lnTo>
                    <a:pt x="2453" y="5809"/>
                  </a:lnTo>
                  <a:lnTo>
                    <a:pt x="2320" y="5761"/>
                  </a:lnTo>
                  <a:lnTo>
                    <a:pt x="1995" y="6321"/>
                  </a:lnTo>
                  <a:lnTo>
                    <a:pt x="1284" y="5912"/>
                  </a:lnTo>
                  <a:lnTo>
                    <a:pt x="1610" y="5352"/>
                  </a:lnTo>
                  <a:lnTo>
                    <a:pt x="1500" y="5258"/>
                  </a:lnTo>
                  <a:lnTo>
                    <a:pt x="1396" y="5161"/>
                  </a:lnTo>
                  <a:lnTo>
                    <a:pt x="1298" y="5057"/>
                  </a:lnTo>
                  <a:lnTo>
                    <a:pt x="1207" y="4947"/>
                  </a:lnTo>
                  <a:lnTo>
                    <a:pt x="644" y="5272"/>
                  </a:lnTo>
                  <a:lnTo>
                    <a:pt x="235" y="4563"/>
                  </a:lnTo>
                  <a:lnTo>
                    <a:pt x="796" y="4238"/>
                  </a:lnTo>
                  <a:lnTo>
                    <a:pt x="750" y="4104"/>
                  </a:lnTo>
                  <a:lnTo>
                    <a:pt x="708" y="3969"/>
                  </a:lnTo>
                  <a:lnTo>
                    <a:pt x="676" y="3829"/>
                  </a:lnTo>
                  <a:lnTo>
                    <a:pt x="650" y="3688"/>
                  </a:lnTo>
                  <a:lnTo>
                    <a:pt x="0" y="3688"/>
                  </a:lnTo>
                  <a:lnTo>
                    <a:pt x="0" y="2868"/>
                  </a:lnTo>
                  <a:lnTo>
                    <a:pt x="650" y="2868"/>
                  </a:lnTo>
                  <a:lnTo>
                    <a:pt x="676" y="2727"/>
                  </a:lnTo>
                  <a:lnTo>
                    <a:pt x="708" y="2587"/>
                  </a:lnTo>
                  <a:lnTo>
                    <a:pt x="750" y="2452"/>
                  </a:lnTo>
                  <a:lnTo>
                    <a:pt x="796" y="2318"/>
                  </a:lnTo>
                  <a:lnTo>
                    <a:pt x="235" y="1993"/>
                  </a:lnTo>
                  <a:lnTo>
                    <a:pt x="644" y="1284"/>
                  </a:lnTo>
                  <a:lnTo>
                    <a:pt x="1207" y="1609"/>
                  </a:lnTo>
                  <a:lnTo>
                    <a:pt x="1298" y="1499"/>
                  </a:lnTo>
                  <a:lnTo>
                    <a:pt x="1396" y="1395"/>
                  </a:lnTo>
                  <a:lnTo>
                    <a:pt x="1500" y="1298"/>
                  </a:lnTo>
                  <a:lnTo>
                    <a:pt x="1610" y="1206"/>
                  </a:lnTo>
                  <a:lnTo>
                    <a:pt x="1284" y="644"/>
                  </a:lnTo>
                  <a:lnTo>
                    <a:pt x="1995" y="235"/>
                  </a:lnTo>
                  <a:lnTo>
                    <a:pt x="2320" y="795"/>
                  </a:lnTo>
                  <a:lnTo>
                    <a:pt x="2453" y="749"/>
                  </a:lnTo>
                  <a:lnTo>
                    <a:pt x="2589" y="708"/>
                  </a:lnTo>
                  <a:lnTo>
                    <a:pt x="2729" y="676"/>
                  </a:lnTo>
                  <a:lnTo>
                    <a:pt x="2870" y="650"/>
                  </a:lnTo>
                  <a:lnTo>
                    <a:pt x="287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4" name="Freeform 17">
              <a:extLst>
                <a:ext uri="{FF2B5EF4-FFF2-40B4-BE49-F238E27FC236}">
                  <a16:creationId xmlns:a16="http://schemas.microsoft.com/office/drawing/2014/main" id="{6A34963C-76CE-4137-A982-9E59AFB699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7355" y="1815146"/>
              <a:ext cx="2105164" cy="2072968"/>
            </a:xfrm>
            <a:custGeom>
              <a:avLst/>
              <a:gdLst>
                <a:gd name="T0" fmla="*/ 1617 w 3401"/>
                <a:gd name="T1" fmla="*/ 970 h 3349"/>
                <a:gd name="T2" fmla="*/ 1460 w 3401"/>
                <a:gd name="T3" fmla="*/ 1007 h 3349"/>
                <a:gd name="T4" fmla="*/ 1318 w 3401"/>
                <a:gd name="T5" fmla="*/ 1076 h 3349"/>
                <a:gd name="T6" fmla="*/ 1196 w 3401"/>
                <a:gd name="T7" fmla="*/ 1173 h 3349"/>
                <a:gd name="T8" fmla="*/ 1098 w 3401"/>
                <a:gd name="T9" fmla="*/ 1296 h 3349"/>
                <a:gd name="T10" fmla="*/ 1028 w 3401"/>
                <a:gd name="T11" fmla="*/ 1437 h 3349"/>
                <a:gd name="T12" fmla="*/ 992 w 3401"/>
                <a:gd name="T13" fmla="*/ 1596 h 3349"/>
                <a:gd name="T14" fmla="*/ 992 w 3401"/>
                <a:gd name="T15" fmla="*/ 1760 h 3349"/>
                <a:gd name="T16" fmla="*/ 1028 w 3401"/>
                <a:gd name="T17" fmla="*/ 1918 h 3349"/>
                <a:gd name="T18" fmla="*/ 1098 w 3401"/>
                <a:gd name="T19" fmla="*/ 2060 h 3349"/>
                <a:gd name="T20" fmla="*/ 1196 w 3401"/>
                <a:gd name="T21" fmla="*/ 2182 h 3349"/>
                <a:gd name="T22" fmla="*/ 1318 w 3401"/>
                <a:gd name="T23" fmla="*/ 2280 h 3349"/>
                <a:gd name="T24" fmla="*/ 1460 w 3401"/>
                <a:gd name="T25" fmla="*/ 2348 h 3349"/>
                <a:gd name="T26" fmla="*/ 1617 w 3401"/>
                <a:gd name="T27" fmla="*/ 2386 h 3349"/>
                <a:gd name="T28" fmla="*/ 1783 w 3401"/>
                <a:gd name="T29" fmla="*/ 2386 h 3349"/>
                <a:gd name="T30" fmla="*/ 1941 w 3401"/>
                <a:gd name="T31" fmla="*/ 2348 h 3349"/>
                <a:gd name="T32" fmla="*/ 2083 w 3401"/>
                <a:gd name="T33" fmla="*/ 2280 h 3349"/>
                <a:gd name="T34" fmla="*/ 2205 w 3401"/>
                <a:gd name="T35" fmla="*/ 2182 h 3349"/>
                <a:gd name="T36" fmla="*/ 2303 w 3401"/>
                <a:gd name="T37" fmla="*/ 2060 h 3349"/>
                <a:gd name="T38" fmla="*/ 2371 w 3401"/>
                <a:gd name="T39" fmla="*/ 1918 h 3349"/>
                <a:gd name="T40" fmla="*/ 2409 w 3401"/>
                <a:gd name="T41" fmla="*/ 1760 h 3349"/>
                <a:gd name="T42" fmla="*/ 2409 w 3401"/>
                <a:gd name="T43" fmla="*/ 1596 h 3349"/>
                <a:gd name="T44" fmla="*/ 2371 w 3401"/>
                <a:gd name="T45" fmla="*/ 1437 h 3349"/>
                <a:gd name="T46" fmla="*/ 2303 w 3401"/>
                <a:gd name="T47" fmla="*/ 1296 h 3349"/>
                <a:gd name="T48" fmla="*/ 2205 w 3401"/>
                <a:gd name="T49" fmla="*/ 1173 h 3349"/>
                <a:gd name="T50" fmla="*/ 2083 w 3401"/>
                <a:gd name="T51" fmla="*/ 1076 h 3349"/>
                <a:gd name="T52" fmla="*/ 1941 w 3401"/>
                <a:gd name="T53" fmla="*/ 1007 h 3349"/>
                <a:gd name="T54" fmla="*/ 1783 w 3401"/>
                <a:gd name="T55" fmla="*/ 970 h 3349"/>
                <a:gd name="T56" fmla="*/ 1421 w 3401"/>
                <a:gd name="T57" fmla="*/ 0 h 3349"/>
                <a:gd name="T58" fmla="*/ 1980 w 3401"/>
                <a:gd name="T59" fmla="*/ 354 h 3349"/>
                <a:gd name="T60" fmla="*/ 2164 w 3401"/>
                <a:gd name="T61" fmla="*/ 406 h 3349"/>
                <a:gd name="T62" fmla="*/ 2337 w 3401"/>
                <a:gd name="T63" fmla="*/ 484 h 3349"/>
                <a:gd name="T64" fmla="*/ 2992 w 3401"/>
                <a:gd name="T65" fmla="*/ 572 h 3349"/>
                <a:gd name="T66" fmla="*/ 2821 w 3401"/>
                <a:gd name="T67" fmla="*/ 921 h 3349"/>
                <a:gd name="T68" fmla="*/ 2917 w 3401"/>
                <a:gd name="T69" fmla="*/ 1085 h 3349"/>
                <a:gd name="T70" fmla="*/ 3303 w 3401"/>
                <a:gd name="T71" fmla="*/ 1112 h 3349"/>
                <a:gd name="T72" fmla="*/ 3052 w 3401"/>
                <a:gd name="T73" fmla="*/ 1723 h 3349"/>
                <a:gd name="T74" fmla="*/ 3033 w 3401"/>
                <a:gd name="T75" fmla="*/ 1915 h 3349"/>
                <a:gd name="T76" fmla="*/ 2987 w 3401"/>
                <a:gd name="T77" fmla="*/ 2097 h 3349"/>
                <a:gd name="T78" fmla="*/ 3013 w 3401"/>
                <a:gd name="T79" fmla="*/ 2757 h 3349"/>
                <a:gd name="T80" fmla="*/ 2640 w 3401"/>
                <a:gd name="T81" fmla="*/ 2650 h 3349"/>
                <a:gd name="T82" fmla="*/ 2495 w 3401"/>
                <a:gd name="T83" fmla="*/ 2772 h 3349"/>
                <a:gd name="T84" fmla="*/ 2536 w 3401"/>
                <a:gd name="T85" fmla="*/ 3158 h 3349"/>
                <a:gd name="T86" fmla="*/ 1890 w 3401"/>
                <a:gd name="T87" fmla="*/ 3018 h 3349"/>
                <a:gd name="T88" fmla="*/ 1700 w 3401"/>
                <a:gd name="T89" fmla="*/ 3031 h 3349"/>
                <a:gd name="T90" fmla="*/ 1509 w 3401"/>
                <a:gd name="T91" fmla="*/ 3018 h 3349"/>
                <a:gd name="T92" fmla="*/ 864 w 3401"/>
                <a:gd name="T93" fmla="*/ 3158 h 3349"/>
                <a:gd name="T94" fmla="*/ 906 w 3401"/>
                <a:gd name="T95" fmla="*/ 2772 h 3349"/>
                <a:gd name="T96" fmla="*/ 759 w 3401"/>
                <a:gd name="T97" fmla="*/ 2650 h 3349"/>
                <a:gd name="T98" fmla="*/ 388 w 3401"/>
                <a:gd name="T99" fmla="*/ 2757 h 3349"/>
                <a:gd name="T100" fmla="*/ 414 w 3401"/>
                <a:gd name="T101" fmla="*/ 2097 h 3349"/>
                <a:gd name="T102" fmla="*/ 368 w 3401"/>
                <a:gd name="T103" fmla="*/ 1915 h 3349"/>
                <a:gd name="T104" fmla="*/ 349 w 3401"/>
                <a:gd name="T105" fmla="*/ 1723 h 3349"/>
                <a:gd name="T106" fmla="*/ 96 w 3401"/>
                <a:gd name="T107" fmla="*/ 1112 h 3349"/>
                <a:gd name="T108" fmla="*/ 484 w 3401"/>
                <a:gd name="T109" fmla="*/ 1085 h 3349"/>
                <a:gd name="T110" fmla="*/ 580 w 3401"/>
                <a:gd name="T111" fmla="*/ 921 h 3349"/>
                <a:gd name="T112" fmla="*/ 409 w 3401"/>
                <a:gd name="T113" fmla="*/ 572 h 3349"/>
                <a:gd name="T114" fmla="*/ 1062 w 3401"/>
                <a:gd name="T115" fmla="*/ 484 h 3349"/>
                <a:gd name="T116" fmla="*/ 1237 w 3401"/>
                <a:gd name="T117" fmla="*/ 406 h 3349"/>
                <a:gd name="T118" fmla="*/ 1421 w 3401"/>
                <a:gd name="T119" fmla="*/ 354 h 3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01" h="3349">
                  <a:moveTo>
                    <a:pt x="1700" y="965"/>
                  </a:moveTo>
                  <a:lnTo>
                    <a:pt x="1617" y="970"/>
                  </a:lnTo>
                  <a:lnTo>
                    <a:pt x="1537" y="984"/>
                  </a:lnTo>
                  <a:lnTo>
                    <a:pt x="1460" y="1007"/>
                  </a:lnTo>
                  <a:lnTo>
                    <a:pt x="1387" y="1038"/>
                  </a:lnTo>
                  <a:lnTo>
                    <a:pt x="1318" y="1076"/>
                  </a:lnTo>
                  <a:lnTo>
                    <a:pt x="1255" y="1121"/>
                  </a:lnTo>
                  <a:lnTo>
                    <a:pt x="1196" y="1173"/>
                  </a:lnTo>
                  <a:lnTo>
                    <a:pt x="1144" y="1232"/>
                  </a:lnTo>
                  <a:lnTo>
                    <a:pt x="1098" y="1296"/>
                  </a:lnTo>
                  <a:lnTo>
                    <a:pt x="1059" y="1364"/>
                  </a:lnTo>
                  <a:lnTo>
                    <a:pt x="1028" y="1437"/>
                  </a:lnTo>
                  <a:lnTo>
                    <a:pt x="1005" y="1514"/>
                  </a:lnTo>
                  <a:lnTo>
                    <a:pt x="992" y="1596"/>
                  </a:lnTo>
                  <a:lnTo>
                    <a:pt x="988" y="1677"/>
                  </a:lnTo>
                  <a:lnTo>
                    <a:pt x="992" y="1760"/>
                  </a:lnTo>
                  <a:lnTo>
                    <a:pt x="1005" y="1842"/>
                  </a:lnTo>
                  <a:lnTo>
                    <a:pt x="1028" y="1918"/>
                  </a:lnTo>
                  <a:lnTo>
                    <a:pt x="1059" y="1991"/>
                  </a:lnTo>
                  <a:lnTo>
                    <a:pt x="1098" y="2060"/>
                  </a:lnTo>
                  <a:lnTo>
                    <a:pt x="1144" y="2123"/>
                  </a:lnTo>
                  <a:lnTo>
                    <a:pt x="1196" y="2182"/>
                  </a:lnTo>
                  <a:lnTo>
                    <a:pt x="1255" y="2234"/>
                  </a:lnTo>
                  <a:lnTo>
                    <a:pt x="1318" y="2280"/>
                  </a:lnTo>
                  <a:lnTo>
                    <a:pt x="1387" y="2317"/>
                  </a:lnTo>
                  <a:lnTo>
                    <a:pt x="1460" y="2348"/>
                  </a:lnTo>
                  <a:lnTo>
                    <a:pt x="1537" y="2371"/>
                  </a:lnTo>
                  <a:lnTo>
                    <a:pt x="1617" y="2386"/>
                  </a:lnTo>
                  <a:lnTo>
                    <a:pt x="1700" y="2391"/>
                  </a:lnTo>
                  <a:lnTo>
                    <a:pt x="1783" y="2386"/>
                  </a:lnTo>
                  <a:lnTo>
                    <a:pt x="1864" y="2371"/>
                  </a:lnTo>
                  <a:lnTo>
                    <a:pt x="1941" y="2348"/>
                  </a:lnTo>
                  <a:lnTo>
                    <a:pt x="2014" y="2317"/>
                  </a:lnTo>
                  <a:lnTo>
                    <a:pt x="2083" y="2280"/>
                  </a:lnTo>
                  <a:lnTo>
                    <a:pt x="2146" y="2234"/>
                  </a:lnTo>
                  <a:lnTo>
                    <a:pt x="2205" y="2182"/>
                  </a:lnTo>
                  <a:lnTo>
                    <a:pt x="2257" y="2123"/>
                  </a:lnTo>
                  <a:lnTo>
                    <a:pt x="2303" y="2060"/>
                  </a:lnTo>
                  <a:lnTo>
                    <a:pt x="2340" y="1991"/>
                  </a:lnTo>
                  <a:lnTo>
                    <a:pt x="2371" y="1918"/>
                  </a:lnTo>
                  <a:lnTo>
                    <a:pt x="2394" y="1842"/>
                  </a:lnTo>
                  <a:lnTo>
                    <a:pt x="2409" y="1760"/>
                  </a:lnTo>
                  <a:lnTo>
                    <a:pt x="2413" y="1677"/>
                  </a:lnTo>
                  <a:lnTo>
                    <a:pt x="2409" y="1596"/>
                  </a:lnTo>
                  <a:lnTo>
                    <a:pt x="2394" y="1514"/>
                  </a:lnTo>
                  <a:lnTo>
                    <a:pt x="2371" y="1437"/>
                  </a:lnTo>
                  <a:lnTo>
                    <a:pt x="2340" y="1364"/>
                  </a:lnTo>
                  <a:lnTo>
                    <a:pt x="2303" y="1296"/>
                  </a:lnTo>
                  <a:lnTo>
                    <a:pt x="2257" y="1232"/>
                  </a:lnTo>
                  <a:lnTo>
                    <a:pt x="2205" y="1173"/>
                  </a:lnTo>
                  <a:lnTo>
                    <a:pt x="2146" y="1121"/>
                  </a:lnTo>
                  <a:lnTo>
                    <a:pt x="2083" y="1076"/>
                  </a:lnTo>
                  <a:lnTo>
                    <a:pt x="2014" y="1038"/>
                  </a:lnTo>
                  <a:lnTo>
                    <a:pt x="1941" y="1007"/>
                  </a:lnTo>
                  <a:lnTo>
                    <a:pt x="1864" y="984"/>
                  </a:lnTo>
                  <a:lnTo>
                    <a:pt x="1783" y="970"/>
                  </a:lnTo>
                  <a:lnTo>
                    <a:pt x="1700" y="965"/>
                  </a:lnTo>
                  <a:close/>
                  <a:moveTo>
                    <a:pt x="1421" y="0"/>
                  </a:moveTo>
                  <a:lnTo>
                    <a:pt x="1980" y="0"/>
                  </a:lnTo>
                  <a:lnTo>
                    <a:pt x="1980" y="354"/>
                  </a:lnTo>
                  <a:lnTo>
                    <a:pt x="2073" y="377"/>
                  </a:lnTo>
                  <a:lnTo>
                    <a:pt x="2164" y="406"/>
                  </a:lnTo>
                  <a:lnTo>
                    <a:pt x="2252" y="442"/>
                  </a:lnTo>
                  <a:lnTo>
                    <a:pt x="2337" y="484"/>
                  </a:lnTo>
                  <a:lnTo>
                    <a:pt x="2565" y="214"/>
                  </a:lnTo>
                  <a:lnTo>
                    <a:pt x="2992" y="572"/>
                  </a:lnTo>
                  <a:lnTo>
                    <a:pt x="2765" y="843"/>
                  </a:lnTo>
                  <a:lnTo>
                    <a:pt x="2821" y="921"/>
                  </a:lnTo>
                  <a:lnTo>
                    <a:pt x="2871" y="1001"/>
                  </a:lnTo>
                  <a:lnTo>
                    <a:pt x="2917" y="1085"/>
                  </a:lnTo>
                  <a:lnTo>
                    <a:pt x="2956" y="1173"/>
                  </a:lnTo>
                  <a:lnTo>
                    <a:pt x="3303" y="1112"/>
                  </a:lnTo>
                  <a:lnTo>
                    <a:pt x="3401" y="1661"/>
                  </a:lnTo>
                  <a:lnTo>
                    <a:pt x="3052" y="1723"/>
                  </a:lnTo>
                  <a:lnTo>
                    <a:pt x="3046" y="1820"/>
                  </a:lnTo>
                  <a:lnTo>
                    <a:pt x="3033" y="1915"/>
                  </a:lnTo>
                  <a:lnTo>
                    <a:pt x="3013" y="2008"/>
                  </a:lnTo>
                  <a:lnTo>
                    <a:pt x="2987" y="2097"/>
                  </a:lnTo>
                  <a:lnTo>
                    <a:pt x="3292" y="2275"/>
                  </a:lnTo>
                  <a:lnTo>
                    <a:pt x="3013" y="2757"/>
                  </a:lnTo>
                  <a:lnTo>
                    <a:pt x="2707" y="2581"/>
                  </a:lnTo>
                  <a:lnTo>
                    <a:pt x="2640" y="2650"/>
                  </a:lnTo>
                  <a:lnTo>
                    <a:pt x="2570" y="2713"/>
                  </a:lnTo>
                  <a:lnTo>
                    <a:pt x="2495" y="2772"/>
                  </a:lnTo>
                  <a:lnTo>
                    <a:pt x="2415" y="2826"/>
                  </a:lnTo>
                  <a:lnTo>
                    <a:pt x="2536" y="3158"/>
                  </a:lnTo>
                  <a:lnTo>
                    <a:pt x="2011" y="3349"/>
                  </a:lnTo>
                  <a:lnTo>
                    <a:pt x="1890" y="3018"/>
                  </a:lnTo>
                  <a:lnTo>
                    <a:pt x="1796" y="3028"/>
                  </a:lnTo>
                  <a:lnTo>
                    <a:pt x="1700" y="3031"/>
                  </a:lnTo>
                  <a:lnTo>
                    <a:pt x="1604" y="3028"/>
                  </a:lnTo>
                  <a:lnTo>
                    <a:pt x="1509" y="3018"/>
                  </a:lnTo>
                  <a:lnTo>
                    <a:pt x="1388" y="3349"/>
                  </a:lnTo>
                  <a:lnTo>
                    <a:pt x="864" y="3158"/>
                  </a:lnTo>
                  <a:lnTo>
                    <a:pt x="986" y="2826"/>
                  </a:lnTo>
                  <a:lnTo>
                    <a:pt x="906" y="2772"/>
                  </a:lnTo>
                  <a:lnTo>
                    <a:pt x="831" y="2713"/>
                  </a:lnTo>
                  <a:lnTo>
                    <a:pt x="759" y="2650"/>
                  </a:lnTo>
                  <a:lnTo>
                    <a:pt x="694" y="2581"/>
                  </a:lnTo>
                  <a:lnTo>
                    <a:pt x="388" y="2757"/>
                  </a:lnTo>
                  <a:lnTo>
                    <a:pt x="108" y="2275"/>
                  </a:lnTo>
                  <a:lnTo>
                    <a:pt x="414" y="2097"/>
                  </a:lnTo>
                  <a:lnTo>
                    <a:pt x="388" y="2008"/>
                  </a:lnTo>
                  <a:lnTo>
                    <a:pt x="368" y="1915"/>
                  </a:lnTo>
                  <a:lnTo>
                    <a:pt x="355" y="1820"/>
                  </a:lnTo>
                  <a:lnTo>
                    <a:pt x="349" y="1723"/>
                  </a:lnTo>
                  <a:lnTo>
                    <a:pt x="0" y="1661"/>
                  </a:lnTo>
                  <a:lnTo>
                    <a:pt x="96" y="1112"/>
                  </a:lnTo>
                  <a:lnTo>
                    <a:pt x="445" y="1173"/>
                  </a:lnTo>
                  <a:lnTo>
                    <a:pt x="484" y="1085"/>
                  </a:lnTo>
                  <a:lnTo>
                    <a:pt x="530" y="1001"/>
                  </a:lnTo>
                  <a:lnTo>
                    <a:pt x="580" y="921"/>
                  </a:lnTo>
                  <a:lnTo>
                    <a:pt x="636" y="843"/>
                  </a:lnTo>
                  <a:lnTo>
                    <a:pt x="409" y="572"/>
                  </a:lnTo>
                  <a:lnTo>
                    <a:pt x="836" y="214"/>
                  </a:lnTo>
                  <a:lnTo>
                    <a:pt x="1062" y="484"/>
                  </a:lnTo>
                  <a:lnTo>
                    <a:pt x="1149" y="442"/>
                  </a:lnTo>
                  <a:lnTo>
                    <a:pt x="1237" y="406"/>
                  </a:lnTo>
                  <a:lnTo>
                    <a:pt x="1328" y="377"/>
                  </a:lnTo>
                  <a:lnTo>
                    <a:pt x="1421" y="354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855A2A5F-3077-46B0-A6D5-6D8E2BAD7E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1922" y="3330222"/>
              <a:ext cx="1492190" cy="1507050"/>
            </a:xfrm>
            <a:custGeom>
              <a:avLst/>
              <a:gdLst>
                <a:gd name="T0" fmla="*/ 1136 w 2411"/>
                <a:gd name="T1" fmla="*/ 712 h 2433"/>
                <a:gd name="T2" fmla="*/ 1004 w 2411"/>
                <a:gd name="T3" fmla="*/ 748 h 2433"/>
                <a:gd name="T4" fmla="*/ 892 w 2411"/>
                <a:gd name="T5" fmla="*/ 816 h 2433"/>
                <a:gd name="T6" fmla="*/ 801 w 2411"/>
                <a:gd name="T7" fmla="*/ 909 h 2433"/>
                <a:gd name="T8" fmla="*/ 735 w 2411"/>
                <a:gd name="T9" fmla="*/ 1023 h 2433"/>
                <a:gd name="T10" fmla="*/ 701 w 2411"/>
                <a:gd name="T11" fmla="*/ 1150 h 2433"/>
                <a:gd name="T12" fmla="*/ 701 w 2411"/>
                <a:gd name="T13" fmla="*/ 1287 h 2433"/>
                <a:gd name="T14" fmla="*/ 739 w 2411"/>
                <a:gd name="T15" fmla="*/ 1419 h 2433"/>
                <a:gd name="T16" fmla="*/ 806 w 2411"/>
                <a:gd name="T17" fmla="*/ 1533 h 2433"/>
                <a:gd name="T18" fmla="*/ 900 w 2411"/>
                <a:gd name="T19" fmla="*/ 1624 h 2433"/>
                <a:gd name="T20" fmla="*/ 1012 w 2411"/>
                <a:gd name="T21" fmla="*/ 1688 h 2433"/>
                <a:gd name="T22" fmla="*/ 1141 w 2411"/>
                <a:gd name="T23" fmla="*/ 1722 h 2433"/>
                <a:gd name="T24" fmla="*/ 1278 w 2411"/>
                <a:gd name="T25" fmla="*/ 1722 h 2433"/>
                <a:gd name="T26" fmla="*/ 1408 w 2411"/>
                <a:gd name="T27" fmla="*/ 1685 h 2433"/>
                <a:gd name="T28" fmla="*/ 1523 w 2411"/>
                <a:gd name="T29" fmla="*/ 1618 h 2433"/>
                <a:gd name="T30" fmla="*/ 1614 w 2411"/>
                <a:gd name="T31" fmla="*/ 1525 h 2433"/>
                <a:gd name="T32" fmla="*/ 1679 w 2411"/>
                <a:gd name="T33" fmla="*/ 1411 h 2433"/>
                <a:gd name="T34" fmla="*/ 1713 w 2411"/>
                <a:gd name="T35" fmla="*/ 1284 h 2433"/>
                <a:gd name="T36" fmla="*/ 1713 w 2411"/>
                <a:gd name="T37" fmla="*/ 1147 h 2433"/>
                <a:gd name="T38" fmla="*/ 1676 w 2411"/>
                <a:gd name="T39" fmla="*/ 1015 h 2433"/>
                <a:gd name="T40" fmla="*/ 1607 w 2411"/>
                <a:gd name="T41" fmla="*/ 901 h 2433"/>
                <a:gd name="T42" fmla="*/ 1514 w 2411"/>
                <a:gd name="T43" fmla="*/ 810 h 2433"/>
                <a:gd name="T44" fmla="*/ 1400 w 2411"/>
                <a:gd name="T45" fmla="*/ 745 h 2433"/>
                <a:gd name="T46" fmla="*/ 1273 w 2411"/>
                <a:gd name="T47" fmla="*/ 710 h 2433"/>
                <a:gd name="T48" fmla="*/ 1239 w 2411"/>
                <a:gd name="T49" fmla="*/ 0 h 2433"/>
                <a:gd name="T50" fmla="*/ 1366 w 2411"/>
                <a:gd name="T51" fmla="*/ 261 h 2433"/>
                <a:gd name="T52" fmla="*/ 1540 w 2411"/>
                <a:gd name="T53" fmla="*/ 308 h 2433"/>
                <a:gd name="T54" fmla="*/ 2013 w 2411"/>
                <a:gd name="T55" fmla="*/ 306 h 2433"/>
                <a:gd name="T56" fmla="*/ 1941 w 2411"/>
                <a:gd name="T57" fmla="*/ 586 h 2433"/>
                <a:gd name="T58" fmla="*/ 2047 w 2411"/>
                <a:gd name="T59" fmla="*/ 735 h 2433"/>
                <a:gd name="T60" fmla="*/ 2411 w 2411"/>
                <a:gd name="T61" fmla="*/ 1038 h 2433"/>
                <a:gd name="T62" fmla="*/ 2176 w 2411"/>
                <a:gd name="T63" fmla="*/ 1207 h 2433"/>
                <a:gd name="T64" fmla="*/ 2160 w 2411"/>
                <a:gd name="T65" fmla="*/ 1388 h 2433"/>
                <a:gd name="T66" fmla="*/ 2244 w 2411"/>
                <a:gd name="T67" fmla="*/ 1853 h 2433"/>
                <a:gd name="T68" fmla="*/ 1956 w 2411"/>
                <a:gd name="T69" fmla="*/ 1831 h 2433"/>
                <a:gd name="T70" fmla="*/ 1827 w 2411"/>
                <a:gd name="T71" fmla="*/ 1960 h 2433"/>
                <a:gd name="T72" fmla="*/ 1593 w 2411"/>
                <a:gd name="T73" fmla="*/ 2371 h 2433"/>
                <a:gd name="T74" fmla="*/ 1408 w 2411"/>
                <a:gd name="T75" fmla="*/ 2164 h 2433"/>
                <a:gd name="T76" fmla="*/ 1272 w 2411"/>
                <a:gd name="T77" fmla="*/ 2183 h 2433"/>
                <a:gd name="T78" fmla="*/ 1151 w 2411"/>
                <a:gd name="T79" fmla="*/ 2433 h 2433"/>
                <a:gd name="T80" fmla="*/ 814 w 2411"/>
                <a:gd name="T81" fmla="*/ 2102 h 2433"/>
                <a:gd name="T82" fmla="*/ 656 w 2411"/>
                <a:gd name="T83" fmla="*/ 2012 h 2433"/>
                <a:gd name="T84" fmla="*/ 383 w 2411"/>
                <a:gd name="T85" fmla="*/ 2113 h 2433"/>
                <a:gd name="T86" fmla="*/ 336 w 2411"/>
                <a:gd name="T87" fmla="*/ 1642 h 2433"/>
                <a:gd name="T88" fmla="*/ 273 w 2411"/>
                <a:gd name="T89" fmla="*/ 1473 h 2433"/>
                <a:gd name="T90" fmla="*/ 0 w 2411"/>
                <a:gd name="T91" fmla="*/ 1374 h 2433"/>
                <a:gd name="T92" fmla="*/ 268 w 2411"/>
                <a:gd name="T93" fmla="*/ 982 h 2433"/>
                <a:gd name="T94" fmla="*/ 328 w 2411"/>
                <a:gd name="T95" fmla="*/ 811 h 2433"/>
                <a:gd name="T96" fmla="*/ 181 w 2411"/>
                <a:gd name="T97" fmla="*/ 560 h 2433"/>
                <a:gd name="T98" fmla="*/ 638 w 2411"/>
                <a:gd name="T99" fmla="*/ 433 h 2433"/>
                <a:gd name="T100" fmla="*/ 792 w 2411"/>
                <a:gd name="T101" fmla="*/ 340 h 2433"/>
                <a:gd name="T102" fmla="*/ 843 w 2411"/>
                <a:gd name="T103" fmla="*/ 55 h 2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11" h="2433">
                  <a:moveTo>
                    <a:pt x="1206" y="707"/>
                  </a:moveTo>
                  <a:lnTo>
                    <a:pt x="1136" y="712"/>
                  </a:lnTo>
                  <a:lnTo>
                    <a:pt x="1068" y="725"/>
                  </a:lnTo>
                  <a:lnTo>
                    <a:pt x="1004" y="748"/>
                  </a:lnTo>
                  <a:lnTo>
                    <a:pt x="946" y="779"/>
                  </a:lnTo>
                  <a:lnTo>
                    <a:pt x="892" y="816"/>
                  </a:lnTo>
                  <a:lnTo>
                    <a:pt x="843" y="860"/>
                  </a:lnTo>
                  <a:lnTo>
                    <a:pt x="801" y="909"/>
                  </a:lnTo>
                  <a:lnTo>
                    <a:pt x="763" y="965"/>
                  </a:lnTo>
                  <a:lnTo>
                    <a:pt x="735" y="1023"/>
                  </a:lnTo>
                  <a:lnTo>
                    <a:pt x="714" y="1085"/>
                  </a:lnTo>
                  <a:lnTo>
                    <a:pt x="701" y="1150"/>
                  </a:lnTo>
                  <a:lnTo>
                    <a:pt x="696" y="1219"/>
                  </a:lnTo>
                  <a:lnTo>
                    <a:pt x="701" y="1287"/>
                  </a:lnTo>
                  <a:lnTo>
                    <a:pt x="716" y="1356"/>
                  </a:lnTo>
                  <a:lnTo>
                    <a:pt x="739" y="1419"/>
                  </a:lnTo>
                  <a:lnTo>
                    <a:pt x="768" y="1478"/>
                  </a:lnTo>
                  <a:lnTo>
                    <a:pt x="806" y="1533"/>
                  </a:lnTo>
                  <a:lnTo>
                    <a:pt x="849" y="1582"/>
                  </a:lnTo>
                  <a:lnTo>
                    <a:pt x="900" y="1624"/>
                  </a:lnTo>
                  <a:lnTo>
                    <a:pt x="954" y="1660"/>
                  </a:lnTo>
                  <a:lnTo>
                    <a:pt x="1012" y="1688"/>
                  </a:lnTo>
                  <a:lnTo>
                    <a:pt x="1076" y="1709"/>
                  </a:lnTo>
                  <a:lnTo>
                    <a:pt x="1141" y="1722"/>
                  </a:lnTo>
                  <a:lnTo>
                    <a:pt x="1208" y="1727"/>
                  </a:lnTo>
                  <a:lnTo>
                    <a:pt x="1278" y="1722"/>
                  </a:lnTo>
                  <a:lnTo>
                    <a:pt x="1345" y="1708"/>
                  </a:lnTo>
                  <a:lnTo>
                    <a:pt x="1408" y="1685"/>
                  </a:lnTo>
                  <a:lnTo>
                    <a:pt x="1469" y="1655"/>
                  </a:lnTo>
                  <a:lnTo>
                    <a:pt x="1523" y="1618"/>
                  </a:lnTo>
                  <a:lnTo>
                    <a:pt x="1571" y="1574"/>
                  </a:lnTo>
                  <a:lnTo>
                    <a:pt x="1614" y="1525"/>
                  </a:lnTo>
                  <a:lnTo>
                    <a:pt x="1650" y="1470"/>
                  </a:lnTo>
                  <a:lnTo>
                    <a:pt x="1679" y="1411"/>
                  </a:lnTo>
                  <a:lnTo>
                    <a:pt x="1700" y="1349"/>
                  </a:lnTo>
                  <a:lnTo>
                    <a:pt x="1713" y="1284"/>
                  </a:lnTo>
                  <a:lnTo>
                    <a:pt x="1718" y="1215"/>
                  </a:lnTo>
                  <a:lnTo>
                    <a:pt x="1713" y="1147"/>
                  </a:lnTo>
                  <a:lnTo>
                    <a:pt x="1699" y="1079"/>
                  </a:lnTo>
                  <a:lnTo>
                    <a:pt x="1676" y="1015"/>
                  </a:lnTo>
                  <a:lnTo>
                    <a:pt x="1645" y="955"/>
                  </a:lnTo>
                  <a:lnTo>
                    <a:pt x="1607" y="901"/>
                  </a:lnTo>
                  <a:lnTo>
                    <a:pt x="1563" y="852"/>
                  </a:lnTo>
                  <a:lnTo>
                    <a:pt x="1514" y="810"/>
                  </a:lnTo>
                  <a:lnTo>
                    <a:pt x="1461" y="774"/>
                  </a:lnTo>
                  <a:lnTo>
                    <a:pt x="1400" y="745"/>
                  </a:lnTo>
                  <a:lnTo>
                    <a:pt x="1338" y="723"/>
                  </a:lnTo>
                  <a:lnTo>
                    <a:pt x="1273" y="710"/>
                  </a:lnTo>
                  <a:lnTo>
                    <a:pt x="1206" y="707"/>
                  </a:lnTo>
                  <a:close/>
                  <a:moveTo>
                    <a:pt x="1239" y="0"/>
                  </a:moveTo>
                  <a:lnTo>
                    <a:pt x="1275" y="251"/>
                  </a:lnTo>
                  <a:lnTo>
                    <a:pt x="1366" y="261"/>
                  </a:lnTo>
                  <a:lnTo>
                    <a:pt x="1454" y="280"/>
                  </a:lnTo>
                  <a:lnTo>
                    <a:pt x="1540" y="308"/>
                  </a:lnTo>
                  <a:lnTo>
                    <a:pt x="1676" y="93"/>
                  </a:lnTo>
                  <a:lnTo>
                    <a:pt x="2013" y="306"/>
                  </a:lnTo>
                  <a:lnTo>
                    <a:pt x="1879" y="520"/>
                  </a:lnTo>
                  <a:lnTo>
                    <a:pt x="1941" y="586"/>
                  </a:lnTo>
                  <a:lnTo>
                    <a:pt x="1998" y="658"/>
                  </a:lnTo>
                  <a:lnTo>
                    <a:pt x="2047" y="735"/>
                  </a:lnTo>
                  <a:lnTo>
                    <a:pt x="2288" y="657"/>
                  </a:lnTo>
                  <a:lnTo>
                    <a:pt x="2411" y="1038"/>
                  </a:lnTo>
                  <a:lnTo>
                    <a:pt x="2169" y="1114"/>
                  </a:lnTo>
                  <a:lnTo>
                    <a:pt x="2176" y="1207"/>
                  </a:lnTo>
                  <a:lnTo>
                    <a:pt x="2173" y="1299"/>
                  </a:lnTo>
                  <a:lnTo>
                    <a:pt x="2160" y="1388"/>
                  </a:lnTo>
                  <a:lnTo>
                    <a:pt x="2394" y="1483"/>
                  </a:lnTo>
                  <a:lnTo>
                    <a:pt x="2244" y="1853"/>
                  </a:lnTo>
                  <a:lnTo>
                    <a:pt x="2010" y="1758"/>
                  </a:lnTo>
                  <a:lnTo>
                    <a:pt x="1956" y="1831"/>
                  </a:lnTo>
                  <a:lnTo>
                    <a:pt x="1894" y="1898"/>
                  </a:lnTo>
                  <a:lnTo>
                    <a:pt x="1827" y="1960"/>
                  </a:lnTo>
                  <a:lnTo>
                    <a:pt x="1946" y="2183"/>
                  </a:lnTo>
                  <a:lnTo>
                    <a:pt x="1593" y="2371"/>
                  </a:lnTo>
                  <a:lnTo>
                    <a:pt x="1474" y="2148"/>
                  </a:lnTo>
                  <a:lnTo>
                    <a:pt x="1408" y="2164"/>
                  </a:lnTo>
                  <a:lnTo>
                    <a:pt x="1340" y="2177"/>
                  </a:lnTo>
                  <a:lnTo>
                    <a:pt x="1272" y="2183"/>
                  </a:lnTo>
                  <a:lnTo>
                    <a:pt x="1205" y="2185"/>
                  </a:lnTo>
                  <a:lnTo>
                    <a:pt x="1151" y="2433"/>
                  </a:lnTo>
                  <a:lnTo>
                    <a:pt x="760" y="2350"/>
                  </a:lnTo>
                  <a:lnTo>
                    <a:pt x="814" y="2102"/>
                  </a:lnTo>
                  <a:lnTo>
                    <a:pt x="732" y="2061"/>
                  </a:lnTo>
                  <a:lnTo>
                    <a:pt x="656" y="2012"/>
                  </a:lnTo>
                  <a:lnTo>
                    <a:pt x="582" y="1957"/>
                  </a:lnTo>
                  <a:lnTo>
                    <a:pt x="383" y="2113"/>
                  </a:lnTo>
                  <a:lnTo>
                    <a:pt x="137" y="1797"/>
                  </a:lnTo>
                  <a:lnTo>
                    <a:pt x="336" y="1642"/>
                  </a:lnTo>
                  <a:lnTo>
                    <a:pt x="300" y="1559"/>
                  </a:lnTo>
                  <a:lnTo>
                    <a:pt x="273" y="1473"/>
                  </a:lnTo>
                  <a:lnTo>
                    <a:pt x="253" y="1382"/>
                  </a:lnTo>
                  <a:lnTo>
                    <a:pt x="0" y="1374"/>
                  </a:lnTo>
                  <a:lnTo>
                    <a:pt x="14" y="974"/>
                  </a:lnTo>
                  <a:lnTo>
                    <a:pt x="268" y="982"/>
                  </a:lnTo>
                  <a:lnTo>
                    <a:pt x="294" y="896"/>
                  </a:lnTo>
                  <a:lnTo>
                    <a:pt x="328" y="811"/>
                  </a:lnTo>
                  <a:lnTo>
                    <a:pt x="370" y="730"/>
                  </a:lnTo>
                  <a:lnTo>
                    <a:pt x="181" y="560"/>
                  </a:lnTo>
                  <a:lnTo>
                    <a:pt x="450" y="264"/>
                  </a:lnTo>
                  <a:lnTo>
                    <a:pt x="638" y="433"/>
                  </a:lnTo>
                  <a:lnTo>
                    <a:pt x="713" y="384"/>
                  </a:lnTo>
                  <a:lnTo>
                    <a:pt x="792" y="340"/>
                  </a:lnTo>
                  <a:lnTo>
                    <a:pt x="879" y="306"/>
                  </a:lnTo>
                  <a:lnTo>
                    <a:pt x="843" y="55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" name="Freeform 19">
              <a:extLst>
                <a:ext uri="{FF2B5EF4-FFF2-40B4-BE49-F238E27FC236}">
                  <a16:creationId xmlns:a16="http://schemas.microsoft.com/office/drawing/2014/main" id="{3095D506-6723-493C-8D86-68A8EB895A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7586" y="2383490"/>
              <a:ext cx="1029103" cy="1041021"/>
            </a:xfrm>
            <a:custGeom>
              <a:avLst/>
              <a:gdLst>
                <a:gd name="T0" fmla="*/ 869 w 1902"/>
                <a:gd name="T1" fmla="*/ 565 h 1921"/>
                <a:gd name="T2" fmla="*/ 760 w 1902"/>
                <a:gd name="T3" fmla="*/ 606 h 1921"/>
                <a:gd name="T4" fmla="*/ 665 w 1902"/>
                <a:gd name="T5" fmla="*/ 676 h 1921"/>
                <a:gd name="T6" fmla="*/ 597 w 1902"/>
                <a:gd name="T7" fmla="*/ 767 h 1921"/>
                <a:gd name="T8" fmla="*/ 558 w 1902"/>
                <a:gd name="T9" fmla="*/ 872 h 1921"/>
                <a:gd name="T10" fmla="*/ 548 w 1902"/>
                <a:gd name="T11" fmla="*/ 984 h 1921"/>
                <a:gd name="T12" fmla="*/ 571 w 1902"/>
                <a:gd name="T13" fmla="*/ 1097 h 1921"/>
                <a:gd name="T14" fmla="*/ 628 w 1902"/>
                <a:gd name="T15" fmla="*/ 1203 h 1921"/>
                <a:gd name="T16" fmla="*/ 709 w 1902"/>
                <a:gd name="T17" fmla="*/ 1284 h 1921"/>
                <a:gd name="T18" fmla="*/ 809 w 1902"/>
                <a:gd name="T19" fmla="*/ 1338 h 1921"/>
                <a:gd name="T20" fmla="*/ 918 w 1902"/>
                <a:gd name="T21" fmla="*/ 1362 h 1921"/>
                <a:gd name="T22" fmla="*/ 1030 w 1902"/>
                <a:gd name="T23" fmla="*/ 1356 h 1921"/>
                <a:gd name="T24" fmla="*/ 1141 w 1902"/>
                <a:gd name="T25" fmla="*/ 1315 h 1921"/>
                <a:gd name="T26" fmla="*/ 1235 w 1902"/>
                <a:gd name="T27" fmla="*/ 1245 h 1921"/>
                <a:gd name="T28" fmla="*/ 1304 w 1902"/>
                <a:gd name="T29" fmla="*/ 1154 h 1921"/>
                <a:gd name="T30" fmla="*/ 1343 w 1902"/>
                <a:gd name="T31" fmla="*/ 1049 h 1921"/>
                <a:gd name="T32" fmla="*/ 1353 w 1902"/>
                <a:gd name="T33" fmla="*/ 937 h 1921"/>
                <a:gd name="T34" fmla="*/ 1330 w 1902"/>
                <a:gd name="T35" fmla="*/ 824 h 1921"/>
                <a:gd name="T36" fmla="*/ 1273 w 1902"/>
                <a:gd name="T37" fmla="*/ 719 h 1921"/>
                <a:gd name="T38" fmla="*/ 1191 w 1902"/>
                <a:gd name="T39" fmla="*/ 639 h 1921"/>
                <a:gd name="T40" fmla="*/ 1092 w 1902"/>
                <a:gd name="T41" fmla="*/ 583 h 1921"/>
                <a:gd name="T42" fmla="*/ 983 w 1902"/>
                <a:gd name="T43" fmla="*/ 559 h 1921"/>
                <a:gd name="T44" fmla="*/ 988 w 1902"/>
                <a:gd name="T45" fmla="*/ 0 h 1921"/>
                <a:gd name="T46" fmla="*/ 1257 w 1902"/>
                <a:gd name="T47" fmla="*/ 261 h 1921"/>
                <a:gd name="T48" fmla="*/ 1382 w 1902"/>
                <a:gd name="T49" fmla="*/ 329 h 1921"/>
                <a:gd name="T50" fmla="*/ 1596 w 1902"/>
                <a:gd name="T51" fmla="*/ 249 h 1921"/>
                <a:gd name="T52" fmla="*/ 1635 w 1902"/>
                <a:gd name="T53" fmla="*/ 621 h 1921"/>
                <a:gd name="T54" fmla="*/ 1687 w 1902"/>
                <a:gd name="T55" fmla="*/ 756 h 1921"/>
                <a:gd name="T56" fmla="*/ 1902 w 1902"/>
                <a:gd name="T57" fmla="*/ 831 h 1921"/>
                <a:gd name="T58" fmla="*/ 1693 w 1902"/>
                <a:gd name="T59" fmla="*/ 1141 h 1921"/>
                <a:gd name="T60" fmla="*/ 1646 w 1902"/>
                <a:gd name="T61" fmla="*/ 1276 h 1921"/>
                <a:gd name="T62" fmla="*/ 1763 w 1902"/>
                <a:gd name="T63" fmla="*/ 1473 h 1921"/>
                <a:gd name="T64" fmla="*/ 1403 w 1902"/>
                <a:gd name="T65" fmla="*/ 1576 h 1921"/>
                <a:gd name="T66" fmla="*/ 1312 w 1902"/>
                <a:gd name="T67" fmla="*/ 1634 h 1921"/>
                <a:gd name="T68" fmla="*/ 1214 w 1902"/>
                <a:gd name="T69" fmla="*/ 1678 h 1921"/>
                <a:gd name="T70" fmla="*/ 931 w 1902"/>
                <a:gd name="T71" fmla="*/ 1921 h 1921"/>
                <a:gd name="T72" fmla="*/ 830 w 1902"/>
                <a:gd name="T73" fmla="*/ 1716 h 1921"/>
                <a:gd name="T74" fmla="*/ 691 w 1902"/>
                <a:gd name="T75" fmla="*/ 1680 h 1921"/>
                <a:gd name="T76" fmla="*/ 318 w 1902"/>
                <a:gd name="T77" fmla="*/ 1685 h 1921"/>
                <a:gd name="T78" fmla="*/ 373 w 1902"/>
                <a:gd name="T79" fmla="*/ 1463 h 1921"/>
                <a:gd name="T80" fmla="*/ 289 w 1902"/>
                <a:gd name="T81" fmla="*/ 1346 h 1921"/>
                <a:gd name="T82" fmla="*/ 0 w 1902"/>
                <a:gd name="T83" fmla="*/ 1108 h 1921"/>
                <a:gd name="T84" fmla="*/ 186 w 1902"/>
                <a:gd name="T85" fmla="*/ 974 h 1921"/>
                <a:gd name="T86" fmla="*/ 197 w 1902"/>
                <a:gd name="T87" fmla="*/ 831 h 1921"/>
                <a:gd name="T88" fmla="*/ 127 w 1902"/>
                <a:gd name="T89" fmla="*/ 464 h 1921"/>
                <a:gd name="T90" fmla="*/ 355 w 1902"/>
                <a:gd name="T91" fmla="*/ 481 h 1921"/>
                <a:gd name="T92" fmla="*/ 457 w 1902"/>
                <a:gd name="T93" fmla="*/ 376 h 1921"/>
                <a:gd name="T94" fmla="*/ 639 w 1902"/>
                <a:gd name="T95" fmla="*/ 50 h 1921"/>
                <a:gd name="T96" fmla="*/ 805 w 1902"/>
                <a:gd name="T97" fmla="*/ 210 h 1921"/>
                <a:gd name="T98" fmla="*/ 947 w 1902"/>
                <a:gd name="T99" fmla="*/ 196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02" h="1921">
                  <a:moveTo>
                    <a:pt x="926" y="559"/>
                  </a:moveTo>
                  <a:lnTo>
                    <a:pt x="869" y="565"/>
                  </a:lnTo>
                  <a:lnTo>
                    <a:pt x="813" y="582"/>
                  </a:lnTo>
                  <a:lnTo>
                    <a:pt x="760" y="606"/>
                  </a:lnTo>
                  <a:lnTo>
                    <a:pt x="709" y="639"/>
                  </a:lnTo>
                  <a:lnTo>
                    <a:pt x="665" y="676"/>
                  </a:lnTo>
                  <a:lnTo>
                    <a:pt x="628" y="719"/>
                  </a:lnTo>
                  <a:lnTo>
                    <a:pt x="597" y="767"/>
                  </a:lnTo>
                  <a:lnTo>
                    <a:pt x="574" y="818"/>
                  </a:lnTo>
                  <a:lnTo>
                    <a:pt x="558" y="872"/>
                  </a:lnTo>
                  <a:lnTo>
                    <a:pt x="549" y="927"/>
                  </a:lnTo>
                  <a:lnTo>
                    <a:pt x="548" y="984"/>
                  </a:lnTo>
                  <a:lnTo>
                    <a:pt x="556" y="1041"/>
                  </a:lnTo>
                  <a:lnTo>
                    <a:pt x="571" y="1097"/>
                  </a:lnTo>
                  <a:lnTo>
                    <a:pt x="595" y="1152"/>
                  </a:lnTo>
                  <a:lnTo>
                    <a:pt x="628" y="1203"/>
                  </a:lnTo>
                  <a:lnTo>
                    <a:pt x="665" y="1247"/>
                  </a:lnTo>
                  <a:lnTo>
                    <a:pt x="709" y="1284"/>
                  </a:lnTo>
                  <a:lnTo>
                    <a:pt x="756" y="1313"/>
                  </a:lnTo>
                  <a:lnTo>
                    <a:pt x="809" y="1338"/>
                  </a:lnTo>
                  <a:lnTo>
                    <a:pt x="862" y="1354"/>
                  </a:lnTo>
                  <a:lnTo>
                    <a:pt x="918" y="1362"/>
                  </a:lnTo>
                  <a:lnTo>
                    <a:pt x="975" y="1362"/>
                  </a:lnTo>
                  <a:lnTo>
                    <a:pt x="1030" y="1356"/>
                  </a:lnTo>
                  <a:lnTo>
                    <a:pt x="1087" y="1339"/>
                  </a:lnTo>
                  <a:lnTo>
                    <a:pt x="1141" y="1315"/>
                  </a:lnTo>
                  <a:lnTo>
                    <a:pt x="1191" y="1284"/>
                  </a:lnTo>
                  <a:lnTo>
                    <a:pt x="1235" y="1245"/>
                  </a:lnTo>
                  <a:lnTo>
                    <a:pt x="1273" y="1203"/>
                  </a:lnTo>
                  <a:lnTo>
                    <a:pt x="1304" y="1154"/>
                  </a:lnTo>
                  <a:lnTo>
                    <a:pt x="1327" y="1103"/>
                  </a:lnTo>
                  <a:lnTo>
                    <a:pt x="1343" y="1049"/>
                  </a:lnTo>
                  <a:lnTo>
                    <a:pt x="1351" y="994"/>
                  </a:lnTo>
                  <a:lnTo>
                    <a:pt x="1353" y="937"/>
                  </a:lnTo>
                  <a:lnTo>
                    <a:pt x="1345" y="880"/>
                  </a:lnTo>
                  <a:lnTo>
                    <a:pt x="1330" y="824"/>
                  </a:lnTo>
                  <a:lnTo>
                    <a:pt x="1306" y="769"/>
                  </a:lnTo>
                  <a:lnTo>
                    <a:pt x="1273" y="719"/>
                  </a:lnTo>
                  <a:lnTo>
                    <a:pt x="1235" y="675"/>
                  </a:lnTo>
                  <a:lnTo>
                    <a:pt x="1191" y="639"/>
                  </a:lnTo>
                  <a:lnTo>
                    <a:pt x="1144" y="608"/>
                  </a:lnTo>
                  <a:lnTo>
                    <a:pt x="1092" y="583"/>
                  </a:lnTo>
                  <a:lnTo>
                    <a:pt x="1038" y="567"/>
                  </a:lnTo>
                  <a:lnTo>
                    <a:pt x="983" y="559"/>
                  </a:lnTo>
                  <a:lnTo>
                    <a:pt x="926" y="559"/>
                  </a:lnTo>
                  <a:close/>
                  <a:moveTo>
                    <a:pt x="988" y="0"/>
                  </a:moveTo>
                  <a:lnTo>
                    <a:pt x="1297" y="65"/>
                  </a:lnTo>
                  <a:lnTo>
                    <a:pt x="1257" y="261"/>
                  </a:lnTo>
                  <a:lnTo>
                    <a:pt x="1320" y="292"/>
                  </a:lnTo>
                  <a:lnTo>
                    <a:pt x="1382" y="329"/>
                  </a:lnTo>
                  <a:lnTo>
                    <a:pt x="1439" y="373"/>
                  </a:lnTo>
                  <a:lnTo>
                    <a:pt x="1596" y="249"/>
                  </a:lnTo>
                  <a:lnTo>
                    <a:pt x="1791" y="497"/>
                  </a:lnTo>
                  <a:lnTo>
                    <a:pt x="1635" y="621"/>
                  </a:lnTo>
                  <a:lnTo>
                    <a:pt x="1664" y="688"/>
                  </a:lnTo>
                  <a:lnTo>
                    <a:pt x="1687" y="756"/>
                  </a:lnTo>
                  <a:lnTo>
                    <a:pt x="1703" y="824"/>
                  </a:lnTo>
                  <a:lnTo>
                    <a:pt x="1902" y="831"/>
                  </a:lnTo>
                  <a:lnTo>
                    <a:pt x="1892" y="1147"/>
                  </a:lnTo>
                  <a:lnTo>
                    <a:pt x="1693" y="1141"/>
                  </a:lnTo>
                  <a:lnTo>
                    <a:pt x="1672" y="1209"/>
                  </a:lnTo>
                  <a:lnTo>
                    <a:pt x="1646" y="1276"/>
                  </a:lnTo>
                  <a:lnTo>
                    <a:pt x="1614" y="1341"/>
                  </a:lnTo>
                  <a:lnTo>
                    <a:pt x="1763" y="1473"/>
                  </a:lnTo>
                  <a:lnTo>
                    <a:pt x="1553" y="1709"/>
                  </a:lnTo>
                  <a:lnTo>
                    <a:pt x="1403" y="1576"/>
                  </a:lnTo>
                  <a:lnTo>
                    <a:pt x="1359" y="1607"/>
                  </a:lnTo>
                  <a:lnTo>
                    <a:pt x="1312" y="1634"/>
                  </a:lnTo>
                  <a:lnTo>
                    <a:pt x="1263" y="1657"/>
                  </a:lnTo>
                  <a:lnTo>
                    <a:pt x="1214" y="1678"/>
                  </a:lnTo>
                  <a:lnTo>
                    <a:pt x="1244" y="1876"/>
                  </a:lnTo>
                  <a:lnTo>
                    <a:pt x="931" y="1921"/>
                  </a:lnTo>
                  <a:lnTo>
                    <a:pt x="901" y="1724"/>
                  </a:lnTo>
                  <a:lnTo>
                    <a:pt x="830" y="1716"/>
                  </a:lnTo>
                  <a:lnTo>
                    <a:pt x="760" y="1701"/>
                  </a:lnTo>
                  <a:lnTo>
                    <a:pt x="691" y="1680"/>
                  </a:lnTo>
                  <a:lnTo>
                    <a:pt x="587" y="1849"/>
                  </a:lnTo>
                  <a:lnTo>
                    <a:pt x="318" y="1685"/>
                  </a:lnTo>
                  <a:lnTo>
                    <a:pt x="422" y="1514"/>
                  </a:lnTo>
                  <a:lnTo>
                    <a:pt x="373" y="1463"/>
                  </a:lnTo>
                  <a:lnTo>
                    <a:pt x="329" y="1406"/>
                  </a:lnTo>
                  <a:lnTo>
                    <a:pt x="289" y="1346"/>
                  </a:lnTo>
                  <a:lnTo>
                    <a:pt x="100" y="1408"/>
                  </a:lnTo>
                  <a:lnTo>
                    <a:pt x="0" y="1108"/>
                  </a:lnTo>
                  <a:lnTo>
                    <a:pt x="191" y="1046"/>
                  </a:lnTo>
                  <a:lnTo>
                    <a:pt x="186" y="974"/>
                  </a:lnTo>
                  <a:lnTo>
                    <a:pt x="188" y="901"/>
                  </a:lnTo>
                  <a:lnTo>
                    <a:pt x="197" y="831"/>
                  </a:lnTo>
                  <a:lnTo>
                    <a:pt x="12" y="756"/>
                  </a:lnTo>
                  <a:lnTo>
                    <a:pt x="127" y="464"/>
                  </a:lnTo>
                  <a:lnTo>
                    <a:pt x="313" y="538"/>
                  </a:lnTo>
                  <a:lnTo>
                    <a:pt x="355" y="481"/>
                  </a:lnTo>
                  <a:lnTo>
                    <a:pt x="403" y="427"/>
                  </a:lnTo>
                  <a:lnTo>
                    <a:pt x="457" y="376"/>
                  </a:lnTo>
                  <a:lnTo>
                    <a:pt x="362" y="200"/>
                  </a:lnTo>
                  <a:lnTo>
                    <a:pt x="639" y="50"/>
                  </a:lnTo>
                  <a:lnTo>
                    <a:pt x="734" y="226"/>
                  </a:lnTo>
                  <a:lnTo>
                    <a:pt x="805" y="210"/>
                  </a:lnTo>
                  <a:lnTo>
                    <a:pt x="875" y="200"/>
                  </a:lnTo>
                  <a:lnTo>
                    <a:pt x="947" y="196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94C571C2-1AA3-4EC6-BE09-DC915217B3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6251" y="2826864"/>
              <a:ext cx="1701520" cy="1699718"/>
            </a:xfrm>
            <a:custGeom>
              <a:avLst/>
              <a:gdLst>
                <a:gd name="T0" fmla="*/ 1684 w 3778"/>
                <a:gd name="T1" fmla="*/ 1504 h 3775"/>
                <a:gd name="T2" fmla="*/ 1503 w 3778"/>
                <a:gd name="T3" fmla="*/ 1683 h 3775"/>
                <a:gd name="T4" fmla="*/ 1456 w 3778"/>
                <a:gd name="T5" fmla="*/ 1943 h 3775"/>
                <a:gd name="T6" fmla="*/ 1563 w 3778"/>
                <a:gd name="T7" fmla="*/ 2177 h 3775"/>
                <a:gd name="T8" fmla="*/ 1781 w 3778"/>
                <a:gd name="T9" fmla="*/ 2311 h 3775"/>
                <a:gd name="T10" fmla="*/ 2046 w 3778"/>
                <a:gd name="T11" fmla="*/ 2294 h 3775"/>
                <a:gd name="T12" fmla="*/ 2247 w 3778"/>
                <a:gd name="T13" fmla="*/ 2137 h 3775"/>
                <a:gd name="T14" fmla="*/ 2325 w 3778"/>
                <a:gd name="T15" fmla="*/ 1888 h 3775"/>
                <a:gd name="T16" fmla="*/ 2247 w 3778"/>
                <a:gd name="T17" fmla="*/ 1639 h 3775"/>
                <a:gd name="T18" fmla="*/ 2046 w 3778"/>
                <a:gd name="T19" fmla="*/ 1482 h 3775"/>
                <a:gd name="T20" fmla="*/ 1959 w 3778"/>
                <a:gd name="T21" fmla="*/ 1166 h 3775"/>
                <a:gd name="T22" fmla="*/ 2274 w 3778"/>
                <a:gd name="T23" fmla="*/ 1273 h 3775"/>
                <a:gd name="T24" fmla="*/ 2504 w 3778"/>
                <a:gd name="T25" fmla="*/ 1502 h 3775"/>
                <a:gd name="T26" fmla="*/ 2611 w 3778"/>
                <a:gd name="T27" fmla="*/ 1817 h 3775"/>
                <a:gd name="T28" fmla="*/ 2564 w 3778"/>
                <a:gd name="T29" fmla="*/ 2155 h 3775"/>
                <a:gd name="T30" fmla="*/ 2379 w 3778"/>
                <a:gd name="T31" fmla="*/ 2424 h 3775"/>
                <a:gd name="T32" fmla="*/ 2092 w 3778"/>
                <a:gd name="T33" fmla="*/ 2585 h 3775"/>
                <a:gd name="T34" fmla="*/ 1751 w 3778"/>
                <a:gd name="T35" fmla="*/ 2600 h 3775"/>
                <a:gd name="T36" fmla="*/ 1449 w 3778"/>
                <a:gd name="T37" fmla="*/ 2466 h 3775"/>
                <a:gd name="T38" fmla="*/ 1240 w 3778"/>
                <a:gd name="T39" fmla="*/ 2215 h 3775"/>
                <a:gd name="T40" fmla="*/ 1162 w 3778"/>
                <a:gd name="T41" fmla="*/ 1888 h 3775"/>
                <a:gd name="T42" fmla="*/ 1240 w 3778"/>
                <a:gd name="T43" fmla="*/ 1560 h 3775"/>
                <a:gd name="T44" fmla="*/ 1449 w 3778"/>
                <a:gd name="T45" fmla="*/ 1311 h 3775"/>
                <a:gd name="T46" fmla="*/ 1751 w 3778"/>
                <a:gd name="T47" fmla="*/ 1175 h 3775"/>
                <a:gd name="T48" fmla="*/ 1709 w 3778"/>
                <a:gd name="T49" fmla="*/ 740 h 3775"/>
                <a:gd name="T50" fmla="*/ 1302 w 3778"/>
                <a:gd name="T51" fmla="*/ 885 h 3775"/>
                <a:gd name="T52" fmla="*/ 981 w 3778"/>
                <a:gd name="T53" fmla="*/ 1161 h 3775"/>
                <a:gd name="T54" fmla="*/ 780 w 3778"/>
                <a:gd name="T55" fmla="*/ 1537 h 3775"/>
                <a:gd name="T56" fmla="*/ 729 w 3778"/>
                <a:gd name="T57" fmla="*/ 1978 h 3775"/>
                <a:gd name="T58" fmla="*/ 844 w 3778"/>
                <a:gd name="T59" fmla="*/ 2399 h 3775"/>
                <a:gd name="T60" fmla="*/ 1097 w 3778"/>
                <a:gd name="T61" fmla="*/ 2738 h 3775"/>
                <a:gd name="T62" fmla="*/ 1456 w 3778"/>
                <a:gd name="T63" fmla="*/ 2966 h 3775"/>
                <a:gd name="T64" fmla="*/ 1889 w 3778"/>
                <a:gd name="T65" fmla="*/ 3050 h 3775"/>
                <a:gd name="T66" fmla="*/ 2321 w 3778"/>
                <a:gd name="T67" fmla="*/ 2966 h 3775"/>
                <a:gd name="T68" fmla="*/ 2680 w 3778"/>
                <a:gd name="T69" fmla="*/ 2738 h 3775"/>
                <a:gd name="T70" fmla="*/ 2932 w 3778"/>
                <a:gd name="T71" fmla="*/ 2399 h 3775"/>
                <a:gd name="T72" fmla="*/ 3047 w 3778"/>
                <a:gd name="T73" fmla="*/ 1978 h 3775"/>
                <a:gd name="T74" fmla="*/ 2997 w 3778"/>
                <a:gd name="T75" fmla="*/ 1537 h 3775"/>
                <a:gd name="T76" fmla="*/ 2795 w 3778"/>
                <a:gd name="T77" fmla="*/ 1161 h 3775"/>
                <a:gd name="T78" fmla="*/ 2476 w 3778"/>
                <a:gd name="T79" fmla="*/ 885 h 3775"/>
                <a:gd name="T80" fmla="*/ 2068 w 3778"/>
                <a:gd name="T81" fmla="*/ 740 h 3775"/>
                <a:gd name="T82" fmla="*/ 2193 w 3778"/>
                <a:gd name="T83" fmla="*/ 450 h 3775"/>
                <a:gd name="T84" fmla="*/ 2500 w 3778"/>
                <a:gd name="T85" fmla="*/ 573 h 3775"/>
                <a:gd name="T86" fmla="*/ 3151 w 3778"/>
                <a:gd name="T87" fmla="*/ 437 h 3775"/>
                <a:gd name="T88" fmla="*/ 3171 w 3778"/>
                <a:gd name="T89" fmla="*/ 1212 h 3775"/>
                <a:gd name="T90" fmla="*/ 3315 w 3778"/>
                <a:gd name="T91" fmla="*/ 1620 h 3775"/>
                <a:gd name="T92" fmla="*/ 3315 w 3778"/>
                <a:gd name="T93" fmla="*/ 2159 h 3775"/>
                <a:gd name="T94" fmla="*/ 3174 w 3778"/>
                <a:gd name="T95" fmla="*/ 2558 h 3775"/>
                <a:gd name="T96" fmla="*/ 3142 w 3778"/>
                <a:gd name="T97" fmla="*/ 3338 h 3775"/>
                <a:gd name="T98" fmla="*/ 2485 w 3778"/>
                <a:gd name="T99" fmla="*/ 3208 h 3775"/>
                <a:gd name="T100" fmla="*/ 2181 w 3778"/>
                <a:gd name="T101" fmla="*/ 3337 h 3775"/>
                <a:gd name="T102" fmla="*/ 1523 w 3778"/>
                <a:gd name="T103" fmla="*/ 3292 h 3775"/>
                <a:gd name="T104" fmla="*/ 1145 w 3778"/>
                <a:gd name="T105" fmla="*/ 3130 h 3775"/>
                <a:gd name="T106" fmla="*/ 650 w 3778"/>
                <a:gd name="T107" fmla="*/ 2708 h 3775"/>
                <a:gd name="T108" fmla="*/ 535 w 3778"/>
                <a:gd name="T109" fmla="*/ 2407 h 3775"/>
                <a:gd name="T110" fmla="*/ 0 w 3778"/>
                <a:gd name="T111" fmla="*/ 2027 h 3775"/>
                <a:gd name="T112" fmla="*/ 508 w 3778"/>
                <a:gd name="T113" fmla="*/ 1439 h 3775"/>
                <a:gd name="T114" fmla="*/ 697 w 3778"/>
                <a:gd name="T115" fmla="*/ 1063 h 3775"/>
                <a:gd name="T116" fmla="*/ 1066 w 3778"/>
                <a:gd name="T117" fmla="*/ 696 h 3775"/>
                <a:gd name="T118" fmla="*/ 1434 w 3778"/>
                <a:gd name="T119" fmla="*/ 509 h 3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778" h="3775">
                  <a:moveTo>
                    <a:pt x="1889" y="1452"/>
                  </a:moveTo>
                  <a:lnTo>
                    <a:pt x="1834" y="1455"/>
                  </a:lnTo>
                  <a:lnTo>
                    <a:pt x="1781" y="1466"/>
                  </a:lnTo>
                  <a:lnTo>
                    <a:pt x="1731" y="1482"/>
                  </a:lnTo>
                  <a:lnTo>
                    <a:pt x="1684" y="1504"/>
                  </a:lnTo>
                  <a:lnTo>
                    <a:pt x="1639" y="1530"/>
                  </a:lnTo>
                  <a:lnTo>
                    <a:pt x="1599" y="1562"/>
                  </a:lnTo>
                  <a:lnTo>
                    <a:pt x="1563" y="1599"/>
                  </a:lnTo>
                  <a:lnTo>
                    <a:pt x="1531" y="1639"/>
                  </a:lnTo>
                  <a:lnTo>
                    <a:pt x="1503" y="1683"/>
                  </a:lnTo>
                  <a:lnTo>
                    <a:pt x="1482" y="1730"/>
                  </a:lnTo>
                  <a:lnTo>
                    <a:pt x="1466" y="1781"/>
                  </a:lnTo>
                  <a:lnTo>
                    <a:pt x="1456" y="1834"/>
                  </a:lnTo>
                  <a:lnTo>
                    <a:pt x="1453" y="1888"/>
                  </a:lnTo>
                  <a:lnTo>
                    <a:pt x="1456" y="1943"/>
                  </a:lnTo>
                  <a:lnTo>
                    <a:pt x="1466" y="1996"/>
                  </a:lnTo>
                  <a:lnTo>
                    <a:pt x="1482" y="2045"/>
                  </a:lnTo>
                  <a:lnTo>
                    <a:pt x="1503" y="2092"/>
                  </a:lnTo>
                  <a:lnTo>
                    <a:pt x="1531" y="2137"/>
                  </a:lnTo>
                  <a:lnTo>
                    <a:pt x="1563" y="2177"/>
                  </a:lnTo>
                  <a:lnTo>
                    <a:pt x="1599" y="2214"/>
                  </a:lnTo>
                  <a:lnTo>
                    <a:pt x="1639" y="2245"/>
                  </a:lnTo>
                  <a:lnTo>
                    <a:pt x="1684" y="2273"/>
                  </a:lnTo>
                  <a:lnTo>
                    <a:pt x="1731" y="2294"/>
                  </a:lnTo>
                  <a:lnTo>
                    <a:pt x="1781" y="2311"/>
                  </a:lnTo>
                  <a:lnTo>
                    <a:pt x="1834" y="2320"/>
                  </a:lnTo>
                  <a:lnTo>
                    <a:pt x="1889" y="2323"/>
                  </a:lnTo>
                  <a:lnTo>
                    <a:pt x="1943" y="2320"/>
                  </a:lnTo>
                  <a:lnTo>
                    <a:pt x="1996" y="2311"/>
                  </a:lnTo>
                  <a:lnTo>
                    <a:pt x="2046" y="2294"/>
                  </a:lnTo>
                  <a:lnTo>
                    <a:pt x="2094" y="2273"/>
                  </a:lnTo>
                  <a:lnTo>
                    <a:pt x="2137" y="2245"/>
                  </a:lnTo>
                  <a:lnTo>
                    <a:pt x="2178" y="2214"/>
                  </a:lnTo>
                  <a:lnTo>
                    <a:pt x="2214" y="2177"/>
                  </a:lnTo>
                  <a:lnTo>
                    <a:pt x="2247" y="2137"/>
                  </a:lnTo>
                  <a:lnTo>
                    <a:pt x="2273" y="2092"/>
                  </a:lnTo>
                  <a:lnTo>
                    <a:pt x="2295" y="2045"/>
                  </a:lnTo>
                  <a:lnTo>
                    <a:pt x="2311" y="1996"/>
                  </a:lnTo>
                  <a:lnTo>
                    <a:pt x="2321" y="1943"/>
                  </a:lnTo>
                  <a:lnTo>
                    <a:pt x="2325" y="1888"/>
                  </a:lnTo>
                  <a:lnTo>
                    <a:pt x="2321" y="1834"/>
                  </a:lnTo>
                  <a:lnTo>
                    <a:pt x="2311" y="1781"/>
                  </a:lnTo>
                  <a:lnTo>
                    <a:pt x="2295" y="1730"/>
                  </a:lnTo>
                  <a:lnTo>
                    <a:pt x="2273" y="1683"/>
                  </a:lnTo>
                  <a:lnTo>
                    <a:pt x="2247" y="1639"/>
                  </a:lnTo>
                  <a:lnTo>
                    <a:pt x="2214" y="1599"/>
                  </a:lnTo>
                  <a:lnTo>
                    <a:pt x="2178" y="1562"/>
                  </a:lnTo>
                  <a:lnTo>
                    <a:pt x="2137" y="1530"/>
                  </a:lnTo>
                  <a:lnTo>
                    <a:pt x="2094" y="1504"/>
                  </a:lnTo>
                  <a:lnTo>
                    <a:pt x="2046" y="1482"/>
                  </a:lnTo>
                  <a:lnTo>
                    <a:pt x="1996" y="1466"/>
                  </a:lnTo>
                  <a:lnTo>
                    <a:pt x="1943" y="1455"/>
                  </a:lnTo>
                  <a:lnTo>
                    <a:pt x="1889" y="1452"/>
                  </a:lnTo>
                  <a:close/>
                  <a:moveTo>
                    <a:pt x="1889" y="1162"/>
                  </a:moveTo>
                  <a:lnTo>
                    <a:pt x="1959" y="1166"/>
                  </a:lnTo>
                  <a:lnTo>
                    <a:pt x="2027" y="1175"/>
                  </a:lnTo>
                  <a:lnTo>
                    <a:pt x="2092" y="1191"/>
                  </a:lnTo>
                  <a:lnTo>
                    <a:pt x="2156" y="1213"/>
                  </a:lnTo>
                  <a:lnTo>
                    <a:pt x="2217" y="1240"/>
                  </a:lnTo>
                  <a:lnTo>
                    <a:pt x="2274" y="1273"/>
                  </a:lnTo>
                  <a:lnTo>
                    <a:pt x="2328" y="1311"/>
                  </a:lnTo>
                  <a:lnTo>
                    <a:pt x="2379" y="1352"/>
                  </a:lnTo>
                  <a:lnTo>
                    <a:pt x="2425" y="1398"/>
                  </a:lnTo>
                  <a:lnTo>
                    <a:pt x="2467" y="1448"/>
                  </a:lnTo>
                  <a:lnTo>
                    <a:pt x="2504" y="1502"/>
                  </a:lnTo>
                  <a:lnTo>
                    <a:pt x="2536" y="1560"/>
                  </a:lnTo>
                  <a:lnTo>
                    <a:pt x="2564" y="1621"/>
                  </a:lnTo>
                  <a:lnTo>
                    <a:pt x="2586" y="1684"/>
                  </a:lnTo>
                  <a:lnTo>
                    <a:pt x="2602" y="1750"/>
                  </a:lnTo>
                  <a:lnTo>
                    <a:pt x="2611" y="1817"/>
                  </a:lnTo>
                  <a:lnTo>
                    <a:pt x="2615" y="1888"/>
                  </a:lnTo>
                  <a:lnTo>
                    <a:pt x="2611" y="1958"/>
                  </a:lnTo>
                  <a:lnTo>
                    <a:pt x="2602" y="2025"/>
                  </a:lnTo>
                  <a:lnTo>
                    <a:pt x="2586" y="2092"/>
                  </a:lnTo>
                  <a:lnTo>
                    <a:pt x="2564" y="2155"/>
                  </a:lnTo>
                  <a:lnTo>
                    <a:pt x="2536" y="2215"/>
                  </a:lnTo>
                  <a:lnTo>
                    <a:pt x="2504" y="2273"/>
                  </a:lnTo>
                  <a:lnTo>
                    <a:pt x="2467" y="2327"/>
                  </a:lnTo>
                  <a:lnTo>
                    <a:pt x="2425" y="2377"/>
                  </a:lnTo>
                  <a:lnTo>
                    <a:pt x="2379" y="2424"/>
                  </a:lnTo>
                  <a:lnTo>
                    <a:pt x="2328" y="2466"/>
                  </a:lnTo>
                  <a:lnTo>
                    <a:pt x="2274" y="2504"/>
                  </a:lnTo>
                  <a:lnTo>
                    <a:pt x="2217" y="2536"/>
                  </a:lnTo>
                  <a:lnTo>
                    <a:pt x="2156" y="2563"/>
                  </a:lnTo>
                  <a:lnTo>
                    <a:pt x="2092" y="2585"/>
                  </a:lnTo>
                  <a:lnTo>
                    <a:pt x="2027" y="2600"/>
                  </a:lnTo>
                  <a:lnTo>
                    <a:pt x="1959" y="2611"/>
                  </a:lnTo>
                  <a:lnTo>
                    <a:pt x="1889" y="2614"/>
                  </a:lnTo>
                  <a:lnTo>
                    <a:pt x="1819" y="2611"/>
                  </a:lnTo>
                  <a:lnTo>
                    <a:pt x="1751" y="2600"/>
                  </a:lnTo>
                  <a:lnTo>
                    <a:pt x="1684" y="2585"/>
                  </a:lnTo>
                  <a:lnTo>
                    <a:pt x="1621" y="2563"/>
                  </a:lnTo>
                  <a:lnTo>
                    <a:pt x="1561" y="2536"/>
                  </a:lnTo>
                  <a:lnTo>
                    <a:pt x="1503" y="2504"/>
                  </a:lnTo>
                  <a:lnTo>
                    <a:pt x="1449" y="2466"/>
                  </a:lnTo>
                  <a:lnTo>
                    <a:pt x="1399" y="2424"/>
                  </a:lnTo>
                  <a:lnTo>
                    <a:pt x="1353" y="2377"/>
                  </a:lnTo>
                  <a:lnTo>
                    <a:pt x="1310" y="2327"/>
                  </a:lnTo>
                  <a:lnTo>
                    <a:pt x="1272" y="2273"/>
                  </a:lnTo>
                  <a:lnTo>
                    <a:pt x="1240" y="2215"/>
                  </a:lnTo>
                  <a:lnTo>
                    <a:pt x="1212" y="2155"/>
                  </a:lnTo>
                  <a:lnTo>
                    <a:pt x="1191" y="2092"/>
                  </a:lnTo>
                  <a:lnTo>
                    <a:pt x="1176" y="2025"/>
                  </a:lnTo>
                  <a:lnTo>
                    <a:pt x="1165" y="1958"/>
                  </a:lnTo>
                  <a:lnTo>
                    <a:pt x="1162" y="1888"/>
                  </a:lnTo>
                  <a:lnTo>
                    <a:pt x="1165" y="1817"/>
                  </a:lnTo>
                  <a:lnTo>
                    <a:pt x="1176" y="1750"/>
                  </a:lnTo>
                  <a:lnTo>
                    <a:pt x="1191" y="1684"/>
                  </a:lnTo>
                  <a:lnTo>
                    <a:pt x="1212" y="1621"/>
                  </a:lnTo>
                  <a:lnTo>
                    <a:pt x="1240" y="1560"/>
                  </a:lnTo>
                  <a:lnTo>
                    <a:pt x="1272" y="1502"/>
                  </a:lnTo>
                  <a:lnTo>
                    <a:pt x="1310" y="1448"/>
                  </a:lnTo>
                  <a:lnTo>
                    <a:pt x="1353" y="1398"/>
                  </a:lnTo>
                  <a:lnTo>
                    <a:pt x="1399" y="1352"/>
                  </a:lnTo>
                  <a:lnTo>
                    <a:pt x="1449" y="1311"/>
                  </a:lnTo>
                  <a:lnTo>
                    <a:pt x="1503" y="1273"/>
                  </a:lnTo>
                  <a:lnTo>
                    <a:pt x="1561" y="1240"/>
                  </a:lnTo>
                  <a:lnTo>
                    <a:pt x="1621" y="1213"/>
                  </a:lnTo>
                  <a:lnTo>
                    <a:pt x="1684" y="1191"/>
                  </a:lnTo>
                  <a:lnTo>
                    <a:pt x="1751" y="1175"/>
                  </a:lnTo>
                  <a:lnTo>
                    <a:pt x="1819" y="1166"/>
                  </a:lnTo>
                  <a:lnTo>
                    <a:pt x="1889" y="1162"/>
                  </a:lnTo>
                  <a:close/>
                  <a:moveTo>
                    <a:pt x="1889" y="727"/>
                  </a:moveTo>
                  <a:lnTo>
                    <a:pt x="1798" y="730"/>
                  </a:lnTo>
                  <a:lnTo>
                    <a:pt x="1709" y="740"/>
                  </a:lnTo>
                  <a:lnTo>
                    <a:pt x="1622" y="758"/>
                  </a:lnTo>
                  <a:lnTo>
                    <a:pt x="1538" y="781"/>
                  </a:lnTo>
                  <a:lnTo>
                    <a:pt x="1456" y="809"/>
                  </a:lnTo>
                  <a:lnTo>
                    <a:pt x="1377" y="845"/>
                  </a:lnTo>
                  <a:lnTo>
                    <a:pt x="1302" y="885"/>
                  </a:lnTo>
                  <a:lnTo>
                    <a:pt x="1230" y="931"/>
                  </a:lnTo>
                  <a:lnTo>
                    <a:pt x="1162" y="982"/>
                  </a:lnTo>
                  <a:lnTo>
                    <a:pt x="1097" y="1037"/>
                  </a:lnTo>
                  <a:lnTo>
                    <a:pt x="1038" y="1097"/>
                  </a:lnTo>
                  <a:lnTo>
                    <a:pt x="981" y="1161"/>
                  </a:lnTo>
                  <a:lnTo>
                    <a:pt x="931" y="1230"/>
                  </a:lnTo>
                  <a:lnTo>
                    <a:pt x="885" y="1301"/>
                  </a:lnTo>
                  <a:lnTo>
                    <a:pt x="844" y="1377"/>
                  </a:lnTo>
                  <a:lnTo>
                    <a:pt x="810" y="1455"/>
                  </a:lnTo>
                  <a:lnTo>
                    <a:pt x="780" y="1537"/>
                  </a:lnTo>
                  <a:lnTo>
                    <a:pt x="757" y="1622"/>
                  </a:lnTo>
                  <a:lnTo>
                    <a:pt x="740" y="1708"/>
                  </a:lnTo>
                  <a:lnTo>
                    <a:pt x="729" y="1797"/>
                  </a:lnTo>
                  <a:lnTo>
                    <a:pt x="726" y="1888"/>
                  </a:lnTo>
                  <a:lnTo>
                    <a:pt x="729" y="1978"/>
                  </a:lnTo>
                  <a:lnTo>
                    <a:pt x="740" y="2068"/>
                  </a:lnTo>
                  <a:lnTo>
                    <a:pt x="757" y="2154"/>
                  </a:lnTo>
                  <a:lnTo>
                    <a:pt x="780" y="2238"/>
                  </a:lnTo>
                  <a:lnTo>
                    <a:pt x="810" y="2320"/>
                  </a:lnTo>
                  <a:lnTo>
                    <a:pt x="844" y="2399"/>
                  </a:lnTo>
                  <a:lnTo>
                    <a:pt x="885" y="2474"/>
                  </a:lnTo>
                  <a:lnTo>
                    <a:pt x="931" y="2546"/>
                  </a:lnTo>
                  <a:lnTo>
                    <a:pt x="981" y="2614"/>
                  </a:lnTo>
                  <a:lnTo>
                    <a:pt x="1038" y="2678"/>
                  </a:lnTo>
                  <a:lnTo>
                    <a:pt x="1097" y="2738"/>
                  </a:lnTo>
                  <a:lnTo>
                    <a:pt x="1162" y="2794"/>
                  </a:lnTo>
                  <a:lnTo>
                    <a:pt x="1230" y="2845"/>
                  </a:lnTo>
                  <a:lnTo>
                    <a:pt x="1302" y="2891"/>
                  </a:lnTo>
                  <a:lnTo>
                    <a:pt x="1377" y="2931"/>
                  </a:lnTo>
                  <a:lnTo>
                    <a:pt x="1456" y="2966"/>
                  </a:lnTo>
                  <a:lnTo>
                    <a:pt x="1538" y="2996"/>
                  </a:lnTo>
                  <a:lnTo>
                    <a:pt x="1622" y="3019"/>
                  </a:lnTo>
                  <a:lnTo>
                    <a:pt x="1709" y="3036"/>
                  </a:lnTo>
                  <a:lnTo>
                    <a:pt x="1798" y="3046"/>
                  </a:lnTo>
                  <a:lnTo>
                    <a:pt x="1889" y="3050"/>
                  </a:lnTo>
                  <a:lnTo>
                    <a:pt x="1980" y="3046"/>
                  </a:lnTo>
                  <a:lnTo>
                    <a:pt x="2068" y="3036"/>
                  </a:lnTo>
                  <a:lnTo>
                    <a:pt x="2155" y="3019"/>
                  </a:lnTo>
                  <a:lnTo>
                    <a:pt x="2240" y="2996"/>
                  </a:lnTo>
                  <a:lnTo>
                    <a:pt x="2321" y="2966"/>
                  </a:lnTo>
                  <a:lnTo>
                    <a:pt x="2400" y="2931"/>
                  </a:lnTo>
                  <a:lnTo>
                    <a:pt x="2476" y="2891"/>
                  </a:lnTo>
                  <a:lnTo>
                    <a:pt x="2547" y="2845"/>
                  </a:lnTo>
                  <a:lnTo>
                    <a:pt x="2616" y="2794"/>
                  </a:lnTo>
                  <a:lnTo>
                    <a:pt x="2680" y="2738"/>
                  </a:lnTo>
                  <a:lnTo>
                    <a:pt x="2740" y="2678"/>
                  </a:lnTo>
                  <a:lnTo>
                    <a:pt x="2795" y="2614"/>
                  </a:lnTo>
                  <a:lnTo>
                    <a:pt x="2846" y="2546"/>
                  </a:lnTo>
                  <a:lnTo>
                    <a:pt x="2892" y="2474"/>
                  </a:lnTo>
                  <a:lnTo>
                    <a:pt x="2932" y="2399"/>
                  </a:lnTo>
                  <a:lnTo>
                    <a:pt x="2968" y="2320"/>
                  </a:lnTo>
                  <a:lnTo>
                    <a:pt x="2997" y="2238"/>
                  </a:lnTo>
                  <a:lnTo>
                    <a:pt x="3020" y="2154"/>
                  </a:lnTo>
                  <a:lnTo>
                    <a:pt x="3037" y="2068"/>
                  </a:lnTo>
                  <a:lnTo>
                    <a:pt x="3047" y="1978"/>
                  </a:lnTo>
                  <a:lnTo>
                    <a:pt x="3051" y="1888"/>
                  </a:lnTo>
                  <a:lnTo>
                    <a:pt x="3047" y="1797"/>
                  </a:lnTo>
                  <a:lnTo>
                    <a:pt x="3037" y="1708"/>
                  </a:lnTo>
                  <a:lnTo>
                    <a:pt x="3020" y="1622"/>
                  </a:lnTo>
                  <a:lnTo>
                    <a:pt x="2997" y="1537"/>
                  </a:lnTo>
                  <a:lnTo>
                    <a:pt x="2968" y="1455"/>
                  </a:lnTo>
                  <a:lnTo>
                    <a:pt x="2932" y="1377"/>
                  </a:lnTo>
                  <a:lnTo>
                    <a:pt x="2892" y="1301"/>
                  </a:lnTo>
                  <a:lnTo>
                    <a:pt x="2846" y="1230"/>
                  </a:lnTo>
                  <a:lnTo>
                    <a:pt x="2795" y="1161"/>
                  </a:lnTo>
                  <a:lnTo>
                    <a:pt x="2740" y="1097"/>
                  </a:lnTo>
                  <a:lnTo>
                    <a:pt x="2680" y="1037"/>
                  </a:lnTo>
                  <a:lnTo>
                    <a:pt x="2616" y="982"/>
                  </a:lnTo>
                  <a:lnTo>
                    <a:pt x="2547" y="931"/>
                  </a:lnTo>
                  <a:lnTo>
                    <a:pt x="2476" y="885"/>
                  </a:lnTo>
                  <a:lnTo>
                    <a:pt x="2400" y="845"/>
                  </a:lnTo>
                  <a:lnTo>
                    <a:pt x="2321" y="809"/>
                  </a:lnTo>
                  <a:lnTo>
                    <a:pt x="2240" y="781"/>
                  </a:lnTo>
                  <a:lnTo>
                    <a:pt x="2155" y="758"/>
                  </a:lnTo>
                  <a:lnTo>
                    <a:pt x="2068" y="740"/>
                  </a:lnTo>
                  <a:lnTo>
                    <a:pt x="1980" y="730"/>
                  </a:lnTo>
                  <a:lnTo>
                    <a:pt x="1889" y="727"/>
                  </a:lnTo>
                  <a:close/>
                  <a:moveTo>
                    <a:pt x="1743" y="0"/>
                  </a:moveTo>
                  <a:lnTo>
                    <a:pt x="2034" y="0"/>
                  </a:lnTo>
                  <a:lnTo>
                    <a:pt x="2193" y="450"/>
                  </a:lnTo>
                  <a:lnTo>
                    <a:pt x="2183" y="467"/>
                  </a:lnTo>
                  <a:lnTo>
                    <a:pt x="2266" y="486"/>
                  </a:lnTo>
                  <a:lnTo>
                    <a:pt x="2347" y="511"/>
                  </a:lnTo>
                  <a:lnTo>
                    <a:pt x="2425" y="539"/>
                  </a:lnTo>
                  <a:lnTo>
                    <a:pt x="2500" y="573"/>
                  </a:lnTo>
                  <a:lnTo>
                    <a:pt x="2573" y="611"/>
                  </a:lnTo>
                  <a:lnTo>
                    <a:pt x="2645" y="652"/>
                  </a:lnTo>
                  <a:lnTo>
                    <a:pt x="2714" y="697"/>
                  </a:lnTo>
                  <a:lnTo>
                    <a:pt x="2731" y="646"/>
                  </a:lnTo>
                  <a:lnTo>
                    <a:pt x="3151" y="437"/>
                  </a:lnTo>
                  <a:lnTo>
                    <a:pt x="3341" y="627"/>
                  </a:lnTo>
                  <a:lnTo>
                    <a:pt x="3122" y="1053"/>
                  </a:lnTo>
                  <a:lnTo>
                    <a:pt x="3083" y="1066"/>
                  </a:lnTo>
                  <a:lnTo>
                    <a:pt x="3129" y="1137"/>
                  </a:lnTo>
                  <a:lnTo>
                    <a:pt x="3171" y="1212"/>
                  </a:lnTo>
                  <a:lnTo>
                    <a:pt x="3209" y="1289"/>
                  </a:lnTo>
                  <a:lnTo>
                    <a:pt x="3244" y="1368"/>
                  </a:lnTo>
                  <a:lnTo>
                    <a:pt x="3273" y="1450"/>
                  </a:lnTo>
                  <a:lnTo>
                    <a:pt x="3297" y="1534"/>
                  </a:lnTo>
                  <a:lnTo>
                    <a:pt x="3315" y="1620"/>
                  </a:lnTo>
                  <a:lnTo>
                    <a:pt x="3338" y="1608"/>
                  </a:lnTo>
                  <a:lnTo>
                    <a:pt x="3778" y="1755"/>
                  </a:lnTo>
                  <a:lnTo>
                    <a:pt x="3778" y="2020"/>
                  </a:lnTo>
                  <a:lnTo>
                    <a:pt x="3328" y="2166"/>
                  </a:lnTo>
                  <a:lnTo>
                    <a:pt x="3315" y="2159"/>
                  </a:lnTo>
                  <a:lnTo>
                    <a:pt x="3296" y="2243"/>
                  </a:lnTo>
                  <a:lnTo>
                    <a:pt x="3273" y="2324"/>
                  </a:lnTo>
                  <a:lnTo>
                    <a:pt x="3244" y="2405"/>
                  </a:lnTo>
                  <a:lnTo>
                    <a:pt x="3211" y="2482"/>
                  </a:lnTo>
                  <a:lnTo>
                    <a:pt x="3174" y="2558"/>
                  </a:lnTo>
                  <a:lnTo>
                    <a:pt x="3132" y="2630"/>
                  </a:lnTo>
                  <a:lnTo>
                    <a:pt x="3087" y="2700"/>
                  </a:lnTo>
                  <a:lnTo>
                    <a:pt x="3136" y="2715"/>
                  </a:lnTo>
                  <a:lnTo>
                    <a:pt x="3341" y="3139"/>
                  </a:lnTo>
                  <a:lnTo>
                    <a:pt x="3142" y="3338"/>
                  </a:lnTo>
                  <a:lnTo>
                    <a:pt x="2710" y="3125"/>
                  </a:lnTo>
                  <a:lnTo>
                    <a:pt x="2699" y="3088"/>
                  </a:lnTo>
                  <a:lnTo>
                    <a:pt x="2630" y="3131"/>
                  </a:lnTo>
                  <a:lnTo>
                    <a:pt x="2558" y="3171"/>
                  </a:lnTo>
                  <a:lnTo>
                    <a:pt x="2485" y="3208"/>
                  </a:lnTo>
                  <a:lnTo>
                    <a:pt x="2409" y="3240"/>
                  </a:lnTo>
                  <a:lnTo>
                    <a:pt x="2331" y="3269"/>
                  </a:lnTo>
                  <a:lnTo>
                    <a:pt x="2250" y="3292"/>
                  </a:lnTo>
                  <a:lnTo>
                    <a:pt x="2167" y="3312"/>
                  </a:lnTo>
                  <a:lnTo>
                    <a:pt x="2181" y="3337"/>
                  </a:lnTo>
                  <a:lnTo>
                    <a:pt x="2027" y="3775"/>
                  </a:lnTo>
                  <a:lnTo>
                    <a:pt x="1750" y="3775"/>
                  </a:lnTo>
                  <a:lnTo>
                    <a:pt x="1598" y="3325"/>
                  </a:lnTo>
                  <a:lnTo>
                    <a:pt x="1606" y="3311"/>
                  </a:lnTo>
                  <a:lnTo>
                    <a:pt x="1523" y="3292"/>
                  </a:lnTo>
                  <a:lnTo>
                    <a:pt x="1444" y="3268"/>
                  </a:lnTo>
                  <a:lnTo>
                    <a:pt x="1365" y="3240"/>
                  </a:lnTo>
                  <a:lnTo>
                    <a:pt x="1290" y="3207"/>
                  </a:lnTo>
                  <a:lnTo>
                    <a:pt x="1216" y="3170"/>
                  </a:lnTo>
                  <a:lnTo>
                    <a:pt x="1145" y="3130"/>
                  </a:lnTo>
                  <a:lnTo>
                    <a:pt x="1076" y="3085"/>
                  </a:lnTo>
                  <a:lnTo>
                    <a:pt x="1061" y="3135"/>
                  </a:lnTo>
                  <a:lnTo>
                    <a:pt x="636" y="3338"/>
                  </a:lnTo>
                  <a:lnTo>
                    <a:pt x="437" y="3139"/>
                  </a:lnTo>
                  <a:lnTo>
                    <a:pt x="650" y="2708"/>
                  </a:lnTo>
                  <a:lnTo>
                    <a:pt x="688" y="2697"/>
                  </a:lnTo>
                  <a:lnTo>
                    <a:pt x="644" y="2629"/>
                  </a:lnTo>
                  <a:lnTo>
                    <a:pt x="604" y="2557"/>
                  </a:lnTo>
                  <a:lnTo>
                    <a:pt x="567" y="2483"/>
                  </a:lnTo>
                  <a:lnTo>
                    <a:pt x="535" y="2407"/>
                  </a:lnTo>
                  <a:lnTo>
                    <a:pt x="506" y="2329"/>
                  </a:lnTo>
                  <a:lnTo>
                    <a:pt x="483" y="2248"/>
                  </a:lnTo>
                  <a:lnTo>
                    <a:pt x="465" y="2167"/>
                  </a:lnTo>
                  <a:lnTo>
                    <a:pt x="438" y="2179"/>
                  </a:lnTo>
                  <a:lnTo>
                    <a:pt x="0" y="2027"/>
                  </a:lnTo>
                  <a:lnTo>
                    <a:pt x="0" y="1750"/>
                  </a:lnTo>
                  <a:lnTo>
                    <a:pt x="450" y="1597"/>
                  </a:lnTo>
                  <a:lnTo>
                    <a:pt x="465" y="1606"/>
                  </a:lnTo>
                  <a:lnTo>
                    <a:pt x="484" y="1522"/>
                  </a:lnTo>
                  <a:lnTo>
                    <a:pt x="508" y="1439"/>
                  </a:lnTo>
                  <a:lnTo>
                    <a:pt x="538" y="1360"/>
                  </a:lnTo>
                  <a:lnTo>
                    <a:pt x="572" y="1282"/>
                  </a:lnTo>
                  <a:lnTo>
                    <a:pt x="610" y="1207"/>
                  </a:lnTo>
                  <a:lnTo>
                    <a:pt x="652" y="1133"/>
                  </a:lnTo>
                  <a:lnTo>
                    <a:pt x="697" y="1063"/>
                  </a:lnTo>
                  <a:lnTo>
                    <a:pt x="645" y="1047"/>
                  </a:lnTo>
                  <a:lnTo>
                    <a:pt x="437" y="628"/>
                  </a:lnTo>
                  <a:lnTo>
                    <a:pt x="627" y="437"/>
                  </a:lnTo>
                  <a:lnTo>
                    <a:pt x="1054" y="655"/>
                  </a:lnTo>
                  <a:lnTo>
                    <a:pt x="1066" y="696"/>
                  </a:lnTo>
                  <a:lnTo>
                    <a:pt x="1135" y="651"/>
                  </a:lnTo>
                  <a:lnTo>
                    <a:pt x="1207" y="609"/>
                  </a:lnTo>
                  <a:lnTo>
                    <a:pt x="1280" y="571"/>
                  </a:lnTo>
                  <a:lnTo>
                    <a:pt x="1356" y="538"/>
                  </a:lnTo>
                  <a:lnTo>
                    <a:pt x="1434" y="509"/>
                  </a:lnTo>
                  <a:lnTo>
                    <a:pt x="1515" y="485"/>
                  </a:lnTo>
                  <a:lnTo>
                    <a:pt x="1597" y="466"/>
                  </a:lnTo>
                  <a:lnTo>
                    <a:pt x="1583" y="439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9538D97E-96A9-425C-A257-CEFC4D84FC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94640" y="3688545"/>
              <a:ext cx="601819" cy="608787"/>
            </a:xfrm>
            <a:custGeom>
              <a:avLst/>
              <a:gdLst>
                <a:gd name="T0" fmla="*/ 869 w 1902"/>
                <a:gd name="T1" fmla="*/ 565 h 1921"/>
                <a:gd name="T2" fmla="*/ 760 w 1902"/>
                <a:gd name="T3" fmla="*/ 606 h 1921"/>
                <a:gd name="T4" fmla="*/ 665 w 1902"/>
                <a:gd name="T5" fmla="*/ 676 h 1921"/>
                <a:gd name="T6" fmla="*/ 597 w 1902"/>
                <a:gd name="T7" fmla="*/ 767 h 1921"/>
                <a:gd name="T8" fmla="*/ 558 w 1902"/>
                <a:gd name="T9" fmla="*/ 872 h 1921"/>
                <a:gd name="T10" fmla="*/ 548 w 1902"/>
                <a:gd name="T11" fmla="*/ 984 h 1921"/>
                <a:gd name="T12" fmla="*/ 571 w 1902"/>
                <a:gd name="T13" fmla="*/ 1097 h 1921"/>
                <a:gd name="T14" fmla="*/ 628 w 1902"/>
                <a:gd name="T15" fmla="*/ 1203 h 1921"/>
                <a:gd name="T16" fmla="*/ 709 w 1902"/>
                <a:gd name="T17" fmla="*/ 1284 h 1921"/>
                <a:gd name="T18" fmla="*/ 809 w 1902"/>
                <a:gd name="T19" fmla="*/ 1338 h 1921"/>
                <a:gd name="T20" fmla="*/ 918 w 1902"/>
                <a:gd name="T21" fmla="*/ 1362 h 1921"/>
                <a:gd name="T22" fmla="*/ 1030 w 1902"/>
                <a:gd name="T23" fmla="*/ 1356 h 1921"/>
                <a:gd name="T24" fmla="*/ 1141 w 1902"/>
                <a:gd name="T25" fmla="*/ 1315 h 1921"/>
                <a:gd name="T26" fmla="*/ 1235 w 1902"/>
                <a:gd name="T27" fmla="*/ 1245 h 1921"/>
                <a:gd name="T28" fmla="*/ 1304 w 1902"/>
                <a:gd name="T29" fmla="*/ 1154 h 1921"/>
                <a:gd name="T30" fmla="*/ 1343 w 1902"/>
                <a:gd name="T31" fmla="*/ 1049 h 1921"/>
                <a:gd name="T32" fmla="*/ 1353 w 1902"/>
                <a:gd name="T33" fmla="*/ 937 h 1921"/>
                <a:gd name="T34" fmla="*/ 1330 w 1902"/>
                <a:gd name="T35" fmla="*/ 824 h 1921"/>
                <a:gd name="T36" fmla="*/ 1273 w 1902"/>
                <a:gd name="T37" fmla="*/ 719 h 1921"/>
                <a:gd name="T38" fmla="*/ 1191 w 1902"/>
                <a:gd name="T39" fmla="*/ 639 h 1921"/>
                <a:gd name="T40" fmla="*/ 1092 w 1902"/>
                <a:gd name="T41" fmla="*/ 583 h 1921"/>
                <a:gd name="T42" fmla="*/ 983 w 1902"/>
                <a:gd name="T43" fmla="*/ 559 h 1921"/>
                <a:gd name="T44" fmla="*/ 988 w 1902"/>
                <a:gd name="T45" fmla="*/ 0 h 1921"/>
                <a:gd name="T46" fmla="*/ 1257 w 1902"/>
                <a:gd name="T47" fmla="*/ 261 h 1921"/>
                <a:gd name="T48" fmla="*/ 1382 w 1902"/>
                <a:gd name="T49" fmla="*/ 329 h 1921"/>
                <a:gd name="T50" fmla="*/ 1596 w 1902"/>
                <a:gd name="T51" fmla="*/ 249 h 1921"/>
                <a:gd name="T52" fmla="*/ 1635 w 1902"/>
                <a:gd name="T53" fmla="*/ 621 h 1921"/>
                <a:gd name="T54" fmla="*/ 1687 w 1902"/>
                <a:gd name="T55" fmla="*/ 756 h 1921"/>
                <a:gd name="T56" fmla="*/ 1902 w 1902"/>
                <a:gd name="T57" fmla="*/ 831 h 1921"/>
                <a:gd name="T58" fmla="*/ 1693 w 1902"/>
                <a:gd name="T59" fmla="*/ 1141 h 1921"/>
                <a:gd name="T60" fmla="*/ 1646 w 1902"/>
                <a:gd name="T61" fmla="*/ 1276 h 1921"/>
                <a:gd name="T62" fmla="*/ 1763 w 1902"/>
                <a:gd name="T63" fmla="*/ 1473 h 1921"/>
                <a:gd name="T64" fmla="*/ 1403 w 1902"/>
                <a:gd name="T65" fmla="*/ 1576 h 1921"/>
                <a:gd name="T66" fmla="*/ 1312 w 1902"/>
                <a:gd name="T67" fmla="*/ 1634 h 1921"/>
                <a:gd name="T68" fmla="*/ 1214 w 1902"/>
                <a:gd name="T69" fmla="*/ 1678 h 1921"/>
                <a:gd name="T70" fmla="*/ 931 w 1902"/>
                <a:gd name="T71" fmla="*/ 1921 h 1921"/>
                <a:gd name="T72" fmla="*/ 830 w 1902"/>
                <a:gd name="T73" fmla="*/ 1716 h 1921"/>
                <a:gd name="T74" fmla="*/ 691 w 1902"/>
                <a:gd name="T75" fmla="*/ 1680 h 1921"/>
                <a:gd name="T76" fmla="*/ 318 w 1902"/>
                <a:gd name="T77" fmla="*/ 1685 h 1921"/>
                <a:gd name="T78" fmla="*/ 373 w 1902"/>
                <a:gd name="T79" fmla="*/ 1463 h 1921"/>
                <a:gd name="T80" fmla="*/ 289 w 1902"/>
                <a:gd name="T81" fmla="*/ 1346 h 1921"/>
                <a:gd name="T82" fmla="*/ 0 w 1902"/>
                <a:gd name="T83" fmla="*/ 1108 h 1921"/>
                <a:gd name="T84" fmla="*/ 186 w 1902"/>
                <a:gd name="T85" fmla="*/ 974 h 1921"/>
                <a:gd name="T86" fmla="*/ 197 w 1902"/>
                <a:gd name="T87" fmla="*/ 831 h 1921"/>
                <a:gd name="T88" fmla="*/ 127 w 1902"/>
                <a:gd name="T89" fmla="*/ 464 h 1921"/>
                <a:gd name="T90" fmla="*/ 355 w 1902"/>
                <a:gd name="T91" fmla="*/ 481 h 1921"/>
                <a:gd name="T92" fmla="*/ 457 w 1902"/>
                <a:gd name="T93" fmla="*/ 376 h 1921"/>
                <a:gd name="T94" fmla="*/ 639 w 1902"/>
                <a:gd name="T95" fmla="*/ 50 h 1921"/>
                <a:gd name="T96" fmla="*/ 805 w 1902"/>
                <a:gd name="T97" fmla="*/ 210 h 1921"/>
                <a:gd name="T98" fmla="*/ 947 w 1902"/>
                <a:gd name="T99" fmla="*/ 196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02" h="1921">
                  <a:moveTo>
                    <a:pt x="926" y="559"/>
                  </a:moveTo>
                  <a:lnTo>
                    <a:pt x="869" y="565"/>
                  </a:lnTo>
                  <a:lnTo>
                    <a:pt x="813" y="582"/>
                  </a:lnTo>
                  <a:lnTo>
                    <a:pt x="760" y="606"/>
                  </a:lnTo>
                  <a:lnTo>
                    <a:pt x="709" y="639"/>
                  </a:lnTo>
                  <a:lnTo>
                    <a:pt x="665" y="676"/>
                  </a:lnTo>
                  <a:lnTo>
                    <a:pt x="628" y="719"/>
                  </a:lnTo>
                  <a:lnTo>
                    <a:pt x="597" y="767"/>
                  </a:lnTo>
                  <a:lnTo>
                    <a:pt x="574" y="818"/>
                  </a:lnTo>
                  <a:lnTo>
                    <a:pt x="558" y="872"/>
                  </a:lnTo>
                  <a:lnTo>
                    <a:pt x="549" y="927"/>
                  </a:lnTo>
                  <a:lnTo>
                    <a:pt x="548" y="984"/>
                  </a:lnTo>
                  <a:lnTo>
                    <a:pt x="556" y="1041"/>
                  </a:lnTo>
                  <a:lnTo>
                    <a:pt x="571" y="1097"/>
                  </a:lnTo>
                  <a:lnTo>
                    <a:pt x="595" y="1152"/>
                  </a:lnTo>
                  <a:lnTo>
                    <a:pt x="628" y="1203"/>
                  </a:lnTo>
                  <a:lnTo>
                    <a:pt x="665" y="1247"/>
                  </a:lnTo>
                  <a:lnTo>
                    <a:pt x="709" y="1284"/>
                  </a:lnTo>
                  <a:lnTo>
                    <a:pt x="756" y="1313"/>
                  </a:lnTo>
                  <a:lnTo>
                    <a:pt x="809" y="1338"/>
                  </a:lnTo>
                  <a:lnTo>
                    <a:pt x="862" y="1354"/>
                  </a:lnTo>
                  <a:lnTo>
                    <a:pt x="918" y="1362"/>
                  </a:lnTo>
                  <a:lnTo>
                    <a:pt x="975" y="1362"/>
                  </a:lnTo>
                  <a:lnTo>
                    <a:pt x="1030" y="1356"/>
                  </a:lnTo>
                  <a:lnTo>
                    <a:pt x="1087" y="1339"/>
                  </a:lnTo>
                  <a:lnTo>
                    <a:pt x="1141" y="1315"/>
                  </a:lnTo>
                  <a:lnTo>
                    <a:pt x="1191" y="1284"/>
                  </a:lnTo>
                  <a:lnTo>
                    <a:pt x="1235" y="1245"/>
                  </a:lnTo>
                  <a:lnTo>
                    <a:pt x="1273" y="1203"/>
                  </a:lnTo>
                  <a:lnTo>
                    <a:pt x="1304" y="1154"/>
                  </a:lnTo>
                  <a:lnTo>
                    <a:pt x="1327" y="1103"/>
                  </a:lnTo>
                  <a:lnTo>
                    <a:pt x="1343" y="1049"/>
                  </a:lnTo>
                  <a:lnTo>
                    <a:pt x="1351" y="994"/>
                  </a:lnTo>
                  <a:lnTo>
                    <a:pt x="1353" y="937"/>
                  </a:lnTo>
                  <a:lnTo>
                    <a:pt x="1345" y="880"/>
                  </a:lnTo>
                  <a:lnTo>
                    <a:pt x="1330" y="824"/>
                  </a:lnTo>
                  <a:lnTo>
                    <a:pt x="1306" y="769"/>
                  </a:lnTo>
                  <a:lnTo>
                    <a:pt x="1273" y="719"/>
                  </a:lnTo>
                  <a:lnTo>
                    <a:pt x="1235" y="675"/>
                  </a:lnTo>
                  <a:lnTo>
                    <a:pt x="1191" y="639"/>
                  </a:lnTo>
                  <a:lnTo>
                    <a:pt x="1144" y="608"/>
                  </a:lnTo>
                  <a:lnTo>
                    <a:pt x="1092" y="583"/>
                  </a:lnTo>
                  <a:lnTo>
                    <a:pt x="1038" y="567"/>
                  </a:lnTo>
                  <a:lnTo>
                    <a:pt x="983" y="559"/>
                  </a:lnTo>
                  <a:lnTo>
                    <a:pt x="926" y="559"/>
                  </a:lnTo>
                  <a:close/>
                  <a:moveTo>
                    <a:pt x="988" y="0"/>
                  </a:moveTo>
                  <a:lnTo>
                    <a:pt x="1297" y="65"/>
                  </a:lnTo>
                  <a:lnTo>
                    <a:pt x="1257" y="261"/>
                  </a:lnTo>
                  <a:lnTo>
                    <a:pt x="1320" y="292"/>
                  </a:lnTo>
                  <a:lnTo>
                    <a:pt x="1382" y="329"/>
                  </a:lnTo>
                  <a:lnTo>
                    <a:pt x="1439" y="373"/>
                  </a:lnTo>
                  <a:lnTo>
                    <a:pt x="1596" y="249"/>
                  </a:lnTo>
                  <a:lnTo>
                    <a:pt x="1791" y="497"/>
                  </a:lnTo>
                  <a:lnTo>
                    <a:pt x="1635" y="621"/>
                  </a:lnTo>
                  <a:lnTo>
                    <a:pt x="1664" y="688"/>
                  </a:lnTo>
                  <a:lnTo>
                    <a:pt x="1687" y="756"/>
                  </a:lnTo>
                  <a:lnTo>
                    <a:pt x="1703" y="824"/>
                  </a:lnTo>
                  <a:lnTo>
                    <a:pt x="1902" y="831"/>
                  </a:lnTo>
                  <a:lnTo>
                    <a:pt x="1892" y="1147"/>
                  </a:lnTo>
                  <a:lnTo>
                    <a:pt x="1693" y="1141"/>
                  </a:lnTo>
                  <a:lnTo>
                    <a:pt x="1672" y="1209"/>
                  </a:lnTo>
                  <a:lnTo>
                    <a:pt x="1646" y="1276"/>
                  </a:lnTo>
                  <a:lnTo>
                    <a:pt x="1614" y="1341"/>
                  </a:lnTo>
                  <a:lnTo>
                    <a:pt x="1763" y="1473"/>
                  </a:lnTo>
                  <a:lnTo>
                    <a:pt x="1553" y="1709"/>
                  </a:lnTo>
                  <a:lnTo>
                    <a:pt x="1403" y="1576"/>
                  </a:lnTo>
                  <a:lnTo>
                    <a:pt x="1359" y="1607"/>
                  </a:lnTo>
                  <a:lnTo>
                    <a:pt x="1312" y="1634"/>
                  </a:lnTo>
                  <a:lnTo>
                    <a:pt x="1263" y="1657"/>
                  </a:lnTo>
                  <a:lnTo>
                    <a:pt x="1214" y="1678"/>
                  </a:lnTo>
                  <a:lnTo>
                    <a:pt x="1244" y="1876"/>
                  </a:lnTo>
                  <a:lnTo>
                    <a:pt x="931" y="1921"/>
                  </a:lnTo>
                  <a:lnTo>
                    <a:pt x="901" y="1724"/>
                  </a:lnTo>
                  <a:lnTo>
                    <a:pt x="830" y="1716"/>
                  </a:lnTo>
                  <a:lnTo>
                    <a:pt x="760" y="1701"/>
                  </a:lnTo>
                  <a:lnTo>
                    <a:pt x="691" y="1680"/>
                  </a:lnTo>
                  <a:lnTo>
                    <a:pt x="587" y="1849"/>
                  </a:lnTo>
                  <a:lnTo>
                    <a:pt x="318" y="1685"/>
                  </a:lnTo>
                  <a:lnTo>
                    <a:pt x="422" y="1514"/>
                  </a:lnTo>
                  <a:lnTo>
                    <a:pt x="373" y="1463"/>
                  </a:lnTo>
                  <a:lnTo>
                    <a:pt x="329" y="1406"/>
                  </a:lnTo>
                  <a:lnTo>
                    <a:pt x="289" y="1346"/>
                  </a:lnTo>
                  <a:lnTo>
                    <a:pt x="100" y="1408"/>
                  </a:lnTo>
                  <a:lnTo>
                    <a:pt x="0" y="1108"/>
                  </a:lnTo>
                  <a:lnTo>
                    <a:pt x="191" y="1046"/>
                  </a:lnTo>
                  <a:lnTo>
                    <a:pt x="186" y="974"/>
                  </a:lnTo>
                  <a:lnTo>
                    <a:pt x="188" y="901"/>
                  </a:lnTo>
                  <a:lnTo>
                    <a:pt x="197" y="831"/>
                  </a:lnTo>
                  <a:lnTo>
                    <a:pt x="12" y="756"/>
                  </a:lnTo>
                  <a:lnTo>
                    <a:pt x="127" y="464"/>
                  </a:lnTo>
                  <a:lnTo>
                    <a:pt x="313" y="538"/>
                  </a:lnTo>
                  <a:lnTo>
                    <a:pt x="355" y="481"/>
                  </a:lnTo>
                  <a:lnTo>
                    <a:pt x="403" y="427"/>
                  </a:lnTo>
                  <a:lnTo>
                    <a:pt x="457" y="376"/>
                  </a:lnTo>
                  <a:lnTo>
                    <a:pt x="362" y="200"/>
                  </a:lnTo>
                  <a:lnTo>
                    <a:pt x="639" y="50"/>
                  </a:lnTo>
                  <a:lnTo>
                    <a:pt x="734" y="226"/>
                  </a:lnTo>
                  <a:lnTo>
                    <a:pt x="805" y="210"/>
                  </a:lnTo>
                  <a:lnTo>
                    <a:pt x="875" y="200"/>
                  </a:lnTo>
                  <a:lnTo>
                    <a:pt x="947" y="196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5AA9D02-A289-416C-9388-A1B87B9D7882}"/>
                </a:ext>
              </a:extLst>
            </p:cNvPr>
            <p:cNvGrpSpPr/>
            <p:nvPr/>
          </p:nvGrpSpPr>
          <p:grpSpPr>
            <a:xfrm rot="1742241">
              <a:off x="4503324" y="3895991"/>
              <a:ext cx="132313" cy="653839"/>
              <a:chOff x="2585357" y="4267200"/>
              <a:chExt cx="169621" cy="838200"/>
            </a:xfrm>
          </p:grpSpPr>
          <p:sp>
            <p:nvSpPr>
              <p:cNvPr id="36" name="Rounded Rectangle 50">
                <a:extLst>
                  <a:ext uri="{FF2B5EF4-FFF2-40B4-BE49-F238E27FC236}">
                    <a16:creationId xmlns:a16="http://schemas.microsoft.com/office/drawing/2014/main" id="{76C52785-9310-4CA6-958B-519F7E574750}"/>
                  </a:ext>
                </a:extLst>
              </p:cNvPr>
              <p:cNvSpPr/>
              <p:nvPr/>
            </p:nvSpPr>
            <p:spPr>
              <a:xfrm>
                <a:off x="2585357" y="4267200"/>
                <a:ext cx="169621" cy="838200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396BF41-0D7A-4C18-BD94-2727A88BB71A}"/>
                  </a:ext>
                </a:extLst>
              </p:cNvPr>
              <p:cNvSpPr/>
              <p:nvPr/>
            </p:nvSpPr>
            <p:spPr>
              <a:xfrm>
                <a:off x="2640430" y="4315522"/>
                <a:ext cx="59474" cy="5947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BEE9AAA-5C3C-4741-8129-6B0C9506E957}"/>
                </a:ext>
              </a:extLst>
            </p:cNvPr>
            <p:cNvCxnSpPr/>
            <p:nvPr/>
          </p:nvCxnSpPr>
          <p:spPr>
            <a:xfrm flipV="1">
              <a:off x="5164365" y="2437485"/>
              <a:ext cx="1542310" cy="991707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F37E7B-F737-4A91-8FBE-39D128BFBEF2}"/>
                </a:ext>
              </a:extLst>
            </p:cNvPr>
            <p:cNvCxnSpPr/>
            <p:nvPr/>
          </p:nvCxnSpPr>
          <p:spPr>
            <a:xfrm flipV="1">
              <a:off x="5405253" y="3266515"/>
              <a:ext cx="1761299" cy="697637"/>
            </a:xfrm>
            <a:prstGeom prst="line">
              <a:avLst/>
            </a:prstGeom>
            <a:ln w="571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C0588485-E849-49C1-AAED-ED07C35BF9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8086" y="2249779"/>
              <a:ext cx="1203704" cy="1203701"/>
            </a:xfrm>
            <a:custGeom>
              <a:avLst/>
              <a:gdLst>
                <a:gd name="T0" fmla="*/ 1666 w 4617"/>
                <a:gd name="T1" fmla="*/ 3790 h 4617"/>
                <a:gd name="T2" fmla="*/ 2927 w 4617"/>
                <a:gd name="T3" fmla="*/ 3801 h 4617"/>
                <a:gd name="T4" fmla="*/ 2889 w 4617"/>
                <a:gd name="T5" fmla="*/ 2821 h 4617"/>
                <a:gd name="T6" fmla="*/ 2236 w 4617"/>
                <a:gd name="T7" fmla="*/ 3074 h 4617"/>
                <a:gd name="T8" fmla="*/ 2132 w 4617"/>
                <a:gd name="T9" fmla="*/ 1882 h 4617"/>
                <a:gd name="T10" fmla="*/ 1862 w 4617"/>
                <a:gd name="T11" fmla="*/ 2427 h 4617"/>
                <a:gd name="T12" fmla="*/ 2369 w 4617"/>
                <a:gd name="T13" fmla="*/ 2766 h 4617"/>
                <a:gd name="T14" fmla="*/ 2770 w 4617"/>
                <a:gd name="T15" fmla="*/ 2307 h 4617"/>
                <a:gd name="T16" fmla="*/ 2363 w 4617"/>
                <a:gd name="T17" fmla="*/ 1850 h 4617"/>
                <a:gd name="T18" fmla="*/ 2891 w 4617"/>
                <a:gd name="T19" fmla="*/ 1805 h 4617"/>
                <a:gd name="T20" fmla="*/ 3044 w 4617"/>
                <a:gd name="T21" fmla="*/ 2556 h 4617"/>
                <a:gd name="T22" fmla="*/ 3877 w 4617"/>
                <a:gd name="T23" fmla="*/ 1918 h 4617"/>
                <a:gd name="T24" fmla="*/ 3086 w 4617"/>
                <a:gd name="T25" fmla="*/ 894 h 4617"/>
                <a:gd name="T26" fmla="*/ 1678 w 4617"/>
                <a:gd name="T27" fmla="*/ 821 h 4617"/>
                <a:gd name="T28" fmla="*/ 821 w 4617"/>
                <a:gd name="T29" fmla="*/ 1678 h 4617"/>
                <a:gd name="T30" fmla="*/ 797 w 4617"/>
                <a:gd name="T31" fmla="*/ 2881 h 4617"/>
                <a:gd name="T32" fmla="*/ 1619 w 4617"/>
                <a:gd name="T33" fmla="*/ 1967 h 4617"/>
                <a:gd name="T34" fmla="*/ 2155 w 4617"/>
                <a:gd name="T35" fmla="*/ 1539 h 4617"/>
                <a:gd name="T36" fmla="*/ 2623 w 4617"/>
                <a:gd name="T37" fmla="*/ 411 h 4617"/>
                <a:gd name="T38" fmla="*/ 2952 w 4617"/>
                <a:gd name="T39" fmla="*/ 115 h 4617"/>
                <a:gd name="T40" fmla="*/ 3358 w 4617"/>
                <a:gd name="T41" fmla="*/ 337 h 4617"/>
                <a:gd name="T42" fmla="*/ 3491 w 4617"/>
                <a:gd name="T43" fmla="*/ 414 h 4617"/>
                <a:gd name="T44" fmla="*/ 3887 w 4617"/>
                <a:gd name="T45" fmla="*/ 653 h 4617"/>
                <a:gd name="T46" fmla="*/ 3722 w 4617"/>
                <a:gd name="T47" fmla="*/ 1003 h 4617"/>
                <a:gd name="T48" fmla="*/ 4308 w 4617"/>
                <a:gd name="T49" fmla="*/ 1154 h 4617"/>
                <a:gd name="T50" fmla="*/ 4146 w 4617"/>
                <a:gd name="T51" fmla="*/ 1738 h 4617"/>
                <a:gd name="T52" fmla="*/ 4530 w 4617"/>
                <a:gd name="T53" fmla="*/ 1770 h 4617"/>
                <a:gd name="T54" fmla="*/ 4564 w 4617"/>
                <a:gd name="T55" fmla="*/ 2236 h 4617"/>
                <a:gd name="T56" fmla="*/ 4231 w 4617"/>
                <a:gd name="T57" fmla="*/ 2385 h 4617"/>
                <a:gd name="T58" fmla="*/ 4530 w 4617"/>
                <a:gd name="T59" fmla="*/ 2925 h 4617"/>
                <a:gd name="T60" fmla="*/ 4011 w 4617"/>
                <a:gd name="T61" fmla="*/ 3203 h 4617"/>
                <a:gd name="T62" fmla="*/ 4241 w 4617"/>
                <a:gd name="T63" fmla="*/ 3501 h 4617"/>
                <a:gd name="T64" fmla="*/ 3954 w 4617"/>
                <a:gd name="T65" fmla="*/ 3849 h 4617"/>
                <a:gd name="T66" fmla="*/ 3614 w 4617"/>
                <a:gd name="T67" fmla="*/ 3723 h 4617"/>
                <a:gd name="T68" fmla="*/ 3480 w 4617"/>
                <a:gd name="T69" fmla="*/ 4295 h 4617"/>
                <a:gd name="T70" fmla="*/ 2879 w 4617"/>
                <a:gd name="T71" fmla="*/ 4146 h 4617"/>
                <a:gd name="T72" fmla="*/ 2867 w 4617"/>
                <a:gd name="T73" fmla="*/ 4539 h 4617"/>
                <a:gd name="T74" fmla="*/ 2385 w 4617"/>
                <a:gd name="T75" fmla="*/ 4232 h 4617"/>
                <a:gd name="T76" fmla="*/ 2232 w 4617"/>
                <a:gd name="T77" fmla="*/ 4232 h 4617"/>
                <a:gd name="T78" fmla="*/ 1731 w 4617"/>
                <a:gd name="T79" fmla="*/ 4540 h 4617"/>
                <a:gd name="T80" fmla="*/ 1627 w 4617"/>
                <a:gd name="T81" fmla="*/ 4106 h 4617"/>
                <a:gd name="T82" fmla="*/ 1137 w 4617"/>
                <a:gd name="T83" fmla="*/ 4295 h 4617"/>
                <a:gd name="T84" fmla="*/ 1003 w 4617"/>
                <a:gd name="T85" fmla="*/ 3723 h 4617"/>
                <a:gd name="T86" fmla="*/ 656 w 4617"/>
                <a:gd name="T87" fmla="*/ 3867 h 4617"/>
                <a:gd name="T88" fmla="*/ 396 w 4617"/>
                <a:gd name="T89" fmla="*/ 3499 h 4617"/>
                <a:gd name="T90" fmla="*/ 604 w 4617"/>
                <a:gd name="T91" fmla="*/ 3204 h 4617"/>
                <a:gd name="T92" fmla="*/ 115 w 4617"/>
                <a:gd name="T93" fmla="*/ 2953 h 4617"/>
                <a:gd name="T94" fmla="*/ 409 w 4617"/>
                <a:gd name="T95" fmla="*/ 2616 h 4617"/>
                <a:gd name="T96" fmla="*/ 15 w 4617"/>
                <a:gd name="T97" fmla="*/ 2264 h 4617"/>
                <a:gd name="T98" fmla="*/ 98 w 4617"/>
                <a:gd name="T99" fmla="*/ 1785 h 4617"/>
                <a:gd name="T100" fmla="*/ 471 w 4617"/>
                <a:gd name="T101" fmla="*/ 1736 h 4617"/>
                <a:gd name="T102" fmla="*/ 301 w 4617"/>
                <a:gd name="T103" fmla="*/ 1174 h 4617"/>
                <a:gd name="T104" fmla="*/ 817 w 4617"/>
                <a:gd name="T105" fmla="*/ 1091 h 4617"/>
                <a:gd name="T106" fmla="*/ 711 w 4617"/>
                <a:gd name="T107" fmla="*/ 656 h 4617"/>
                <a:gd name="T108" fmla="*/ 1280 w 4617"/>
                <a:gd name="T109" fmla="*/ 681 h 4617"/>
                <a:gd name="T110" fmla="*/ 1247 w 4617"/>
                <a:gd name="T111" fmla="*/ 320 h 4617"/>
                <a:gd name="T112" fmla="*/ 1657 w 4617"/>
                <a:gd name="T113" fmla="*/ 133 h 4617"/>
                <a:gd name="T114" fmla="*/ 1885 w 4617"/>
                <a:gd name="T115" fmla="*/ 432 h 4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17" h="4617">
                  <a:moveTo>
                    <a:pt x="1733" y="2816"/>
                  </a:moveTo>
                  <a:lnTo>
                    <a:pt x="1726" y="2822"/>
                  </a:lnTo>
                  <a:lnTo>
                    <a:pt x="1719" y="2826"/>
                  </a:lnTo>
                  <a:lnTo>
                    <a:pt x="993" y="3246"/>
                  </a:lnTo>
                  <a:lnTo>
                    <a:pt x="1061" y="3334"/>
                  </a:lnTo>
                  <a:lnTo>
                    <a:pt x="1133" y="3417"/>
                  </a:lnTo>
                  <a:lnTo>
                    <a:pt x="1212" y="3494"/>
                  </a:lnTo>
                  <a:lnTo>
                    <a:pt x="1294" y="3565"/>
                  </a:lnTo>
                  <a:lnTo>
                    <a:pt x="1381" y="3631"/>
                  </a:lnTo>
                  <a:lnTo>
                    <a:pt x="1473" y="3691"/>
                  </a:lnTo>
                  <a:lnTo>
                    <a:pt x="1568" y="3744"/>
                  </a:lnTo>
                  <a:lnTo>
                    <a:pt x="1666" y="3790"/>
                  </a:lnTo>
                  <a:lnTo>
                    <a:pt x="1768" y="3831"/>
                  </a:lnTo>
                  <a:lnTo>
                    <a:pt x="1872" y="3864"/>
                  </a:lnTo>
                  <a:lnTo>
                    <a:pt x="1980" y="3891"/>
                  </a:lnTo>
                  <a:lnTo>
                    <a:pt x="2087" y="3909"/>
                  </a:lnTo>
                  <a:lnTo>
                    <a:pt x="2198" y="3922"/>
                  </a:lnTo>
                  <a:lnTo>
                    <a:pt x="2310" y="3924"/>
                  </a:lnTo>
                  <a:lnTo>
                    <a:pt x="2416" y="3922"/>
                  </a:lnTo>
                  <a:lnTo>
                    <a:pt x="2521" y="3910"/>
                  </a:lnTo>
                  <a:lnTo>
                    <a:pt x="2625" y="3894"/>
                  </a:lnTo>
                  <a:lnTo>
                    <a:pt x="2727" y="3870"/>
                  </a:lnTo>
                  <a:lnTo>
                    <a:pt x="2828" y="3839"/>
                  </a:lnTo>
                  <a:lnTo>
                    <a:pt x="2927" y="3801"/>
                  </a:lnTo>
                  <a:lnTo>
                    <a:pt x="3022" y="3758"/>
                  </a:lnTo>
                  <a:lnTo>
                    <a:pt x="3116" y="3708"/>
                  </a:lnTo>
                  <a:lnTo>
                    <a:pt x="3203" y="3654"/>
                  </a:lnTo>
                  <a:lnTo>
                    <a:pt x="3285" y="3596"/>
                  </a:lnTo>
                  <a:lnTo>
                    <a:pt x="3362" y="3533"/>
                  </a:lnTo>
                  <a:lnTo>
                    <a:pt x="3435" y="3467"/>
                  </a:lnTo>
                  <a:lnTo>
                    <a:pt x="3502" y="3396"/>
                  </a:lnTo>
                  <a:lnTo>
                    <a:pt x="3565" y="3323"/>
                  </a:lnTo>
                  <a:lnTo>
                    <a:pt x="3624" y="3244"/>
                  </a:lnTo>
                  <a:lnTo>
                    <a:pt x="2898" y="2826"/>
                  </a:lnTo>
                  <a:lnTo>
                    <a:pt x="2893" y="2823"/>
                  </a:lnTo>
                  <a:lnTo>
                    <a:pt x="2889" y="2821"/>
                  </a:lnTo>
                  <a:lnTo>
                    <a:pt x="2885" y="2818"/>
                  </a:lnTo>
                  <a:lnTo>
                    <a:pt x="2843" y="2863"/>
                  </a:lnTo>
                  <a:lnTo>
                    <a:pt x="2797" y="2903"/>
                  </a:lnTo>
                  <a:lnTo>
                    <a:pt x="2746" y="2941"/>
                  </a:lnTo>
                  <a:lnTo>
                    <a:pt x="2693" y="2974"/>
                  </a:lnTo>
                  <a:lnTo>
                    <a:pt x="2633" y="3005"/>
                  </a:lnTo>
                  <a:lnTo>
                    <a:pt x="2572" y="3032"/>
                  </a:lnTo>
                  <a:lnTo>
                    <a:pt x="2507" y="3051"/>
                  </a:lnTo>
                  <a:lnTo>
                    <a:pt x="2443" y="3067"/>
                  </a:lnTo>
                  <a:lnTo>
                    <a:pt x="2376" y="3075"/>
                  </a:lnTo>
                  <a:lnTo>
                    <a:pt x="2310" y="3078"/>
                  </a:lnTo>
                  <a:lnTo>
                    <a:pt x="2236" y="3074"/>
                  </a:lnTo>
                  <a:lnTo>
                    <a:pt x="2163" y="3064"/>
                  </a:lnTo>
                  <a:lnTo>
                    <a:pt x="2093" y="3046"/>
                  </a:lnTo>
                  <a:lnTo>
                    <a:pt x="2024" y="3023"/>
                  </a:lnTo>
                  <a:lnTo>
                    <a:pt x="1960" y="2993"/>
                  </a:lnTo>
                  <a:lnTo>
                    <a:pt x="1897" y="2956"/>
                  </a:lnTo>
                  <a:lnTo>
                    <a:pt x="1838" y="2916"/>
                  </a:lnTo>
                  <a:lnTo>
                    <a:pt x="1784" y="2868"/>
                  </a:lnTo>
                  <a:lnTo>
                    <a:pt x="1733" y="2816"/>
                  </a:lnTo>
                  <a:close/>
                  <a:moveTo>
                    <a:pt x="2307" y="1847"/>
                  </a:moveTo>
                  <a:lnTo>
                    <a:pt x="2248" y="1851"/>
                  </a:lnTo>
                  <a:lnTo>
                    <a:pt x="2190" y="1862"/>
                  </a:lnTo>
                  <a:lnTo>
                    <a:pt x="2132" y="1882"/>
                  </a:lnTo>
                  <a:lnTo>
                    <a:pt x="2078" y="1908"/>
                  </a:lnTo>
                  <a:lnTo>
                    <a:pt x="2034" y="1938"/>
                  </a:lnTo>
                  <a:lnTo>
                    <a:pt x="1994" y="1970"/>
                  </a:lnTo>
                  <a:lnTo>
                    <a:pt x="1959" y="2008"/>
                  </a:lnTo>
                  <a:lnTo>
                    <a:pt x="1927" y="2048"/>
                  </a:lnTo>
                  <a:lnTo>
                    <a:pt x="1900" y="2092"/>
                  </a:lnTo>
                  <a:lnTo>
                    <a:pt x="1879" y="2139"/>
                  </a:lnTo>
                  <a:lnTo>
                    <a:pt x="1862" y="2190"/>
                  </a:lnTo>
                  <a:lnTo>
                    <a:pt x="1851" y="2248"/>
                  </a:lnTo>
                  <a:lnTo>
                    <a:pt x="1847" y="2309"/>
                  </a:lnTo>
                  <a:lnTo>
                    <a:pt x="1851" y="2369"/>
                  </a:lnTo>
                  <a:lnTo>
                    <a:pt x="1862" y="2427"/>
                  </a:lnTo>
                  <a:lnTo>
                    <a:pt x="1882" y="2485"/>
                  </a:lnTo>
                  <a:lnTo>
                    <a:pt x="1908" y="2539"/>
                  </a:lnTo>
                  <a:lnTo>
                    <a:pt x="1939" y="2584"/>
                  </a:lnTo>
                  <a:lnTo>
                    <a:pt x="1974" y="2626"/>
                  </a:lnTo>
                  <a:lnTo>
                    <a:pt x="2012" y="2662"/>
                  </a:lnTo>
                  <a:lnTo>
                    <a:pt x="2055" y="2695"/>
                  </a:lnTo>
                  <a:lnTo>
                    <a:pt x="2101" y="2721"/>
                  </a:lnTo>
                  <a:lnTo>
                    <a:pt x="2150" y="2742"/>
                  </a:lnTo>
                  <a:lnTo>
                    <a:pt x="2202" y="2758"/>
                  </a:lnTo>
                  <a:lnTo>
                    <a:pt x="2254" y="2767"/>
                  </a:lnTo>
                  <a:lnTo>
                    <a:pt x="2309" y="2770"/>
                  </a:lnTo>
                  <a:lnTo>
                    <a:pt x="2369" y="2766"/>
                  </a:lnTo>
                  <a:lnTo>
                    <a:pt x="2427" y="2755"/>
                  </a:lnTo>
                  <a:lnTo>
                    <a:pt x="2485" y="2735"/>
                  </a:lnTo>
                  <a:lnTo>
                    <a:pt x="2539" y="2709"/>
                  </a:lnTo>
                  <a:lnTo>
                    <a:pt x="2583" y="2679"/>
                  </a:lnTo>
                  <a:lnTo>
                    <a:pt x="2623" y="2647"/>
                  </a:lnTo>
                  <a:lnTo>
                    <a:pt x="2658" y="2609"/>
                  </a:lnTo>
                  <a:lnTo>
                    <a:pt x="2690" y="2569"/>
                  </a:lnTo>
                  <a:lnTo>
                    <a:pt x="2717" y="2525"/>
                  </a:lnTo>
                  <a:lnTo>
                    <a:pt x="2738" y="2478"/>
                  </a:lnTo>
                  <a:lnTo>
                    <a:pt x="2755" y="2427"/>
                  </a:lnTo>
                  <a:lnTo>
                    <a:pt x="2766" y="2369"/>
                  </a:lnTo>
                  <a:lnTo>
                    <a:pt x="2770" y="2307"/>
                  </a:lnTo>
                  <a:lnTo>
                    <a:pt x="2766" y="2248"/>
                  </a:lnTo>
                  <a:lnTo>
                    <a:pt x="2755" y="2190"/>
                  </a:lnTo>
                  <a:lnTo>
                    <a:pt x="2735" y="2132"/>
                  </a:lnTo>
                  <a:lnTo>
                    <a:pt x="2709" y="2078"/>
                  </a:lnTo>
                  <a:lnTo>
                    <a:pt x="2678" y="2033"/>
                  </a:lnTo>
                  <a:lnTo>
                    <a:pt x="2643" y="1991"/>
                  </a:lnTo>
                  <a:lnTo>
                    <a:pt x="2605" y="1955"/>
                  </a:lnTo>
                  <a:lnTo>
                    <a:pt x="2562" y="1922"/>
                  </a:lnTo>
                  <a:lnTo>
                    <a:pt x="2516" y="1896"/>
                  </a:lnTo>
                  <a:lnTo>
                    <a:pt x="2467" y="1875"/>
                  </a:lnTo>
                  <a:lnTo>
                    <a:pt x="2415" y="1859"/>
                  </a:lnTo>
                  <a:lnTo>
                    <a:pt x="2363" y="1850"/>
                  </a:lnTo>
                  <a:lnTo>
                    <a:pt x="2307" y="1847"/>
                  </a:lnTo>
                  <a:close/>
                  <a:moveTo>
                    <a:pt x="2462" y="701"/>
                  </a:moveTo>
                  <a:lnTo>
                    <a:pt x="2462" y="1539"/>
                  </a:lnTo>
                  <a:lnTo>
                    <a:pt x="2462" y="1547"/>
                  </a:lnTo>
                  <a:lnTo>
                    <a:pt x="2461" y="1556"/>
                  </a:lnTo>
                  <a:lnTo>
                    <a:pt x="2531" y="1574"/>
                  </a:lnTo>
                  <a:lnTo>
                    <a:pt x="2600" y="1598"/>
                  </a:lnTo>
                  <a:lnTo>
                    <a:pt x="2664" y="1629"/>
                  </a:lnTo>
                  <a:lnTo>
                    <a:pt x="2727" y="1664"/>
                  </a:lnTo>
                  <a:lnTo>
                    <a:pt x="2786" y="1705"/>
                  </a:lnTo>
                  <a:lnTo>
                    <a:pt x="2840" y="1753"/>
                  </a:lnTo>
                  <a:lnTo>
                    <a:pt x="2891" y="1805"/>
                  </a:lnTo>
                  <a:lnTo>
                    <a:pt x="2935" y="1862"/>
                  </a:lnTo>
                  <a:lnTo>
                    <a:pt x="2974" y="1924"/>
                  </a:lnTo>
                  <a:lnTo>
                    <a:pt x="3009" y="1992"/>
                  </a:lnTo>
                  <a:lnTo>
                    <a:pt x="3037" y="2062"/>
                  </a:lnTo>
                  <a:lnTo>
                    <a:pt x="3058" y="2135"/>
                  </a:lnTo>
                  <a:lnTo>
                    <a:pt x="3072" y="2208"/>
                  </a:lnTo>
                  <a:lnTo>
                    <a:pt x="3078" y="2283"/>
                  </a:lnTo>
                  <a:lnTo>
                    <a:pt x="3077" y="2357"/>
                  </a:lnTo>
                  <a:lnTo>
                    <a:pt x="3068" y="2433"/>
                  </a:lnTo>
                  <a:lnTo>
                    <a:pt x="3051" y="2507"/>
                  </a:lnTo>
                  <a:lnTo>
                    <a:pt x="3037" y="2553"/>
                  </a:lnTo>
                  <a:lnTo>
                    <a:pt x="3044" y="2556"/>
                  </a:lnTo>
                  <a:lnTo>
                    <a:pt x="3051" y="2560"/>
                  </a:lnTo>
                  <a:lnTo>
                    <a:pt x="3778" y="2979"/>
                  </a:lnTo>
                  <a:lnTo>
                    <a:pt x="3818" y="2879"/>
                  </a:lnTo>
                  <a:lnTo>
                    <a:pt x="3853" y="2777"/>
                  </a:lnTo>
                  <a:lnTo>
                    <a:pt x="3881" y="2672"/>
                  </a:lnTo>
                  <a:lnTo>
                    <a:pt x="3902" y="2567"/>
                  </a:lnTo>
                  <a:lnTo>
                    <a:pt x="3916" y="2460"/>
                  </a:lnTo>
                  <a:lnTo>
                    <a:pt x="3923" y="2352"/>
                  </a:lnTo>
                  <a:lnTo>
                    <a:pt x="3923" y="2243"/>
                  </a:lnTo>
                  <a:lnTo>
                    <a:pt x="3915" y="2135"/>
                  </a:lnTo>
                  <a:lnTo>
                    <a:pt x="3899" y="2026"/>
                  </a:lnTo>
                  <a:lnTo>
                    <a:pt x="3877" y="1918"/>
                  </a:lnTo>
                  <a:lnTo>
                    <a:pt x="3846" y="1812"/>
                  </a:lnTo>
                  <a:lnTo>
                    <a:pt x="3808" y="1705"/>
                  </a:lnTo>
                  <a:lnTo>
                    <a:pt x="3762" y="1602"/>
                  </a:lnTo>
                  <a:lnTo>
                    <a:pt x="3708" y="1501"/>
                  </a:lnTo>
                  <a:lnTo>
                    <a:pt x="3649" y="1406"/>
                  </a:lnTo>
                  <a:lnTo>
                    <a:pt x="3583" y="1317"/>
                  </a:lnTo>
                  <a:lnTo>
                    <a:pt x="3513" y="1231"/>
                  </a:lnTo>
                  <a:lnTo>
                    <a:pt x="3438" y="1153"/>
                  </a:lnTo>
                  <a:lnTo>
                    <a:pt x="3356" y="1079"/>
                  </a:lnTo>
                  <a:lnTo>
                    <a:pt x="3270" y="1012"/>
                  </a:lnTo>
                  <a:lnTo>
                    <a:pt x="3180" y="950"/>
                  </a:lnTo>
                  <a:lnTo>
                    <a:pt x="3086" y="894"/>
                  </a:lnTo>
                  <a:lnTo>
                    <a:pt x="2990" y="845"/>
                  </a:lnTo>
                  <a:lnTo>
                    <a:pt x="2889" y="802"/>
                  </a:lnTo>
                  <a:lnTo>
                    <a:pt x="2786" y="765"/>
                  </a:lnTo>
                  <a:lnTo>
                    <a:pt x="2681" y="737"/>
                  </a:lnTo>
                  <a:lnTo>
                    <a:pt x="2573" y="715"/>
                  </a:lnTo>
                  <a:lnTo>
                    <a:pt x="2462" y="701"/>
                  </a:lnTo>
                  <a:close/>
                  <a:moveTo>
                    <a:pt x="2155" y="701"/>
                  </a:moveTo>
                  <a:lnTo>
                    <a:pt x="2057" y="712"/>
                  </a:lnTo>
                  <a:lnTo>
                    <a:pt x="1960" y="730"/>
                  </a:lnTo>
                  <a:lnTo>
                    <a:pt x="1865" y="756"/>
                  </a:lnTo>
                  <a:lnTo>
                    <a:pt x="1770" y="785"/>
                  </a:lnTo>
                  <a:lnTo>
                    <a:pt x="1678" y="821"/>
                  </a:lnTo>
                  <a:lnTo>
                    <a:pt x="1588" y="862"/>
                  </a:lnTo>
                  <a:lnTo>
                    <a:pt x="1501" y="909"/>
                  </a:lnTo>
                  <a:lnTo>
                    <a:pt x="1409" y="967"/>
                  </a:lnTo>
                  <a:lnTo>
                    <a:pt x="1322" y="1028"/>
                  </a:lnTo>
                  <a:lnTo>
                    <a:pt x="1240" y="1097"/>
                  </a:lnTo>
                  <a:lnTo>
                    <a:pt x="1163" y="1168"/>
                  </a:lnTo>
                  <a:lnTo>
                    <a:pt x="1093" y="1244"/>
                  </a:lnTo>
                  <a:lnTo>
                    <a:pt x="1027" y="1325"/>
                  </a:lnTo>
                  <a:lnTo>
                    <a:pt x="967" y="1409"/>
                  </a:lnTo>
                  <a:lnTo>
                    <a:pt x="912" y="1496"/>
                  </a:lnTo>
                  <a:lnTo>
                    <a:pt x="865" y="1585"/>
                  </a:lnTo>
                  <a:lnTo>
                    <a:pt x="821" y="1678"/>
                  </a:lnTo>
                  <a:lnTo>
                    <a:pt x="785" y="1773"/>
                  </a:lnTo>
                  <a:lnTo>
                    <a:pt x="754" y="1869"/>
                  </a:lnTo>
                  <a:lnTo>
                    <a:pt x="730" y="1969"/>
                  </a:lnTo>
                  <a:lnTo>
                    <a:pt x="712" y="2068"/>
                  </a:lnTo>
                  <a:lnTo>
                    <a:pt x="700" y="2170"/>
                  </a:lnTo>
                  <a:lnTo>
                    <a:pt x="694" y="2271"/>
                  </a:lnTo>
                  <a:lnTo>
                    <a:pt x="694" y="2373"/>
                  </a:lnTo>
                  <a:lnTo>
                    <a:pt x="702" y="2476"/>
                  </a:lnTo>
                  <a:lnTo>
                    <a:pt x="715" y="2579"/>
                  </a:lnTo>
                  <a:lnTo>
                    <a:pt x="736" y="2681"/>
                  </a:lnTo>
                  <a:lnTo>
                    <a:pt x="764" y="2781"/>
                  </a:lnTo>
                  <a:lnTo>
                    <a:pt x="797" y="2881"/>
                  </a:lnTo>
                  <a:lnTo>
                    <a:pt x="838" y="2979"/>
                  </a:lnTo>
                  <a:lnTo>
                    <a:pt x="1566" y="2560"/>
                  </a:lnTo>
                  <a:lnTo>
                    <a:pt x="1573" y="2556"/>
                  </a:lnTo>
                  <a:lnTo>
                    <a:pt x="1578" y="2553"/>
                  </a:lnTo>
                  <a:lnTo>
                    <a:pt x="1559" y="2482"/>
                  </a:lnTo>
                  <a:lnTo>
                    <a:pt x="1545" y="2408"/>
                  </a:lnTo>
                  <a:lnTo>
                    <a:pt x="1539" y="2334"/>
                  </a:lnTo>
                  <a:lnTo>
                    <a:pt x="1540" y="2260"/>
                  </a:lnTo>
                  <a:lnTo>
                    <a:pt x="1549" y="2184"/>
                  </a:lnTo>
                  <a:lnTo>
                    <a:pt x="1566" y="2110"/>
                  </a:lnTo>
                  <a:lnTo>
                    <a:pt x="1589" y="2037"/>
                  </a:lnTo>
                  <a:lnTo>
                    <a:pt x="1619" y="1967"/>
                  </a:lnTo>
                  <a:lnTo>
                    <a:pt x="1655" y="1901"/>
                  </a:lnTo>
                  <a:lnTo>
                    <a:pt x="1698" y="1840"/>
                  </a:lnTo>
                  <a:lnTo>
                    <a:pt x="1746" y="1782"/>
                  </a:lnTo>
                  <a:lnTo>
                    <a:pt x="1801" y="1731"/>
                  </a:lnTo>
                  <a:lnTo>
                    <a:pt x="1859" y="1683"/>
                  </a:lnTo>
                  <a:lnTo>
                    <a:pt x="1924" y="1643"/>
                  </a:lnTo>
                  <a:lnTo>
                    <a:pt x="1980" y="1613"/>
                  </a:lnTo>
                  <a:lnTo>
                    <a:pt x="2037" y="1589"/>
                  </a:lnTo>
                  <a:lnTo>
                    <a:pt x="2096" y="1571"/>
                  </a:lnTo>
                  <a:lnTo>
                    <a:pt x="2156" y="1556"/>
                  </a:lnTo>
                  <a:lnTo>
                    <a:pt x="2155" y="1547"/>
                  </a:lnTo>
                  <a:lnTo>
                    <a:pt x="2155" y="1539"/>
                  </a:lnTo>
                  <a:lnTo>
                    <a:pt x="2155" y="701"/>
                  </a:lnTo>
                  <a:close/>
                  <a:moveTo>
                    <a:pt x="2309" y="0"/>
                  </a:moveTo>
                  <a:lnTo>
                    <a:pt x="2332" y="4"/>
                  </a:lnTo>
                  <a:lnTo>
                    <a:pt x="2353" y="15"/>
                  </a:lnTo>
                  <a:lnTo>
                    <a:pt x="2370" y="32"/>
                  </a:lnTo>
                  <a:lnTo>
                    <a:pt x="2381" y="53"/>
                  </a:lnTo>
                  <a:lnTo>
                    <a:pt x="2385" y="77"/>
                  </a:lnTo>
                  <a:lnTo>
                    <a:pt x="2385" y="376"/>
                  </a:lnTo>
                  <a:lnTo>
                    <a:pt x="2394" y="382"/>
                  </a:lnTo>
                  <a:lnTo>
                    <a:pt x="2402" y="388"/>
                  </a:lnTo>
                  <a:lnTo>
                    <a:pt x="2513" y="396"/>
                  </a:lnTo>
                  <a:lnTo>
                    <a:pt x="2623" y="411"/>
                  </a:lnTo>
                  <a:lnTo>
                    <a:pt x="2732" y="432"/>
                  </a:lnTo>
                  <a:lnTo>
                    <a:pt x="2732" y="431"/>
                  </a:lnTo>
                  <a:lnTo>
                    <a:pt x="2812" y="133"/>
                  </a:lnTo>
                  <a:lnTo>
                    <a:pt x="2819" y="115"/>
                  </a:lnTo>
                  <a:lnTo>
                    <a:pt x="2832" y="98"/>
                  </a:lnTo>
                  <a:lnTo>
                    <a:pt x="2847" y="87"/>
                  </a:lnTo>
                  <a:lnTo>
                    <a:pt x="2865" y="78"/>
                  </a:lnTo>
                  <a:lnTo>
                    <a:pt x="2886" y="77"/>
                  </a:lnTo>
                  <a:lnTo>
                    <a:pt x="2906" y="78"/>
                  </a:lnTo>
                  <a:lnTo>
                    <a:pt x="2925" y="87"/>
                  </a:lnTo>
                  <a:lnTo>
                    <a:pt x="2941" y="99"/>
                  </a:lnTo>
                  <a:lnTo>
                    <a:pt x="2952" y="115"/>
                  </a:lnTo>
                  <a:lnTo>
                    <a:pt x="2960" y="133"/>
                  </a:lnTo>
                  <a:lnTo>
                    <a:pt x="2963" y="153"/>
                  </a:lnTo>
                  <a:lnTo>
                    <a:pt x="2960" y="173"/>
                  </a:lnTo>
                  <a:lnTo>
                    <a:pt x="2881" y="470"/>
                  </a:lnTo>
                  <a:lnTo>
                    <a:pt x="2881" y="471"/>
                  </a:lnTo>
                  <a:lnTo>
                    <a:pt x="2879" y="473"/>
                  </a:lnTo>
                  <a:lnTo>
                    <a:pt x="2990" y="511"/>
                  </a:lnTo>
                  <a:lnTo>
                    <a:pt x="3098" y="555"/>
                  </a:lnTo>
                  <a:lnTo>
                    <a:pt x="3203" y="606"/>
                  </a:lnTo>
                  <a:lnTo>
                    <a:pt x="3204" y="606"/>
                  </a:lnTo>
                  <a:lnTo>
                    <a:pt x="3204" y="604"/>
                  </a:lnTo>
                  <a:lnTo>
                    <a:pt x="3358" y="337"/>
                  </a:lnTo>
                  <a:lnTo>
                    <a:pt x="3370" y="320"/>
                  </a:lnTo>
                  <a:lnTo>
                    <a:pt x="3386" y="309"/>
                  </a:lnTo>
                  <a:lnTo>
                    <a:pt x="3404" y="302"/>
                  </a:lnTo>
                  <a:lnTo>
                    <a:pt x="3424" y="299"/>
                  </a:lnTo>
                  <a:lnTo>
                    <a:pt x="3443" y="301"/>
                  </a:lnTo>
                  <a:lnTo>
                    <a:pt x="3463" y="309"/>
                  </a:lnTo>
                  <a:lnTo>
                    <a:pt x="3480" y="322"/>
                  </a:lnTo>
                  <a:lnTo>
                    <a:pt x="3491" y="337"/>
                  </a:lnTo>
                  <a:lnTo>
                    <a:pt x="3499" y="357"/>
                  </a:lnTo>
                  <a:lnTo>
                    <a:pt x="3502" y="375"/>
                  </a:lnTo>
                  <a:lnTo>
                    <a:pt x="3499" y="396"/>
                  </a:lnTo>
                  <a:lnTo>
                    <a:pt x="3491" y="414"/>
                  </a:lnTo>
                  <a:lnTo>
                    <a:pt x="3337" y="681"/>
                  </a:lnTo>
                  <a:lnTo>
                    <a:pt x="3337" y="681"/>
                  </a:lnTo>
                  <a:lnTo>
                    <a:pt x="3335" y="683"/>
                  </a:lnTo>
                  <a:lnTo>
                    <a:pt x="3432" y="747"/>
                  </a:lnTo>
                  <a:lnTo>
                    <a:pt x="3524" y="818"/>
                  </a:lnTo>
                  <a:lnTo>
                    <a:pt x="3612" y="895"/>
                  </a:lnTo>
                  <a:lnTo>
                    <a:pt x="3614" y="894"/>
                  </a:lnTo>
                  <a:lnTo>
                    <a:pt x="3614" y="894"/>
                  </a:lnTo>
                  <a:lnTo>
                    <a:pt x="3832" y="676"/>
                  </a:lnTo>
                  <a:lnTo>
                    <a:pt x="3849" y="663"/>
                  </a:lnTo>
                  <a:lnTo>
                    <a:pt x="3867" y="656"/>
                  </a:lnTo>
                  <a:lnTo>
                    <a:pt x="3887" y="653"/>
                  </a:lnTo>
                  <a:lnTo>
                    <a:pt x="3906" y="656"/>
                  </a:lnTo>
                  <a:lnTo>
                    <a:pt x="3924" y="663"/>
                  </a:lnTo>
                  <a:lnTo>
                    <a:pt x="3941" y="676"/>
                  </a:lnTo>
                  <a:lnTo>
                    <a:pt x="3954" y="693"/>
                  </a:lnTo>
                  <a:lnTo>
                    <a:pt x="3961" y="711"/>
                  </a:lnTo>
                  <a:lnTo>
                    <a:pt x="3964" y="730"/>
                  </a:lnTo>
                  <a:lnTo>
                    <a:pt x="3961" y="750"/>
                  </a:lnTo>
                  <a:lnTo>
                    <a:pt x="3954" y="768"/>
                  </a:lnTo>
                  <a:lnTo>
                    <a:pt x="3941" y="785"/>
                  </a:lnTo>
                  <a:lnTo>
                    <a:pt x="3723" y="1003"/>
                  </a:lnTo>
                  <a:lnTo>
                    <a:pt x="3723" y="1003"/>
                  </a:lnTo>
                  <a:lnTo>
                    <a:pt x="3722" y="1003"/>
                  </a:lnTo>
                  <a:lnTo>
                    <a:pt x="3797" y="1091"/>
                  </a:lnTo>
                  <a:lnTo>
                    <a:pt x="3868" y="1184"/>
                  </a:lnTo>
                  <a:lnTo>
                    <a:pt x="3934" y="1282"/>
                  </a:lnTo>
                  <a:lnTo>
                    <a:pt x="3934" y="1280"/>
                  </a:lnTo>
                  <a:lnTo>
                    <a:pt x="3936" y="1280"/>
                  </a:lnTo>
                  <a:lnTo>
                    <a:pt x="4203" y="1126"/>
                  </a:lnTo>
                  <a:lnTo>
                    <a:pt x="4221" y="1118"/>
                  </a:lnTo>
                  <a:lnTo>
                    <a:pt x="4241" y="1115"/>
                  </a:lnTo>
                  <a:lnTo>
                    <a:pt x="4260" y="1118"/>
                  </a:lnTo>
                  <a:lnTo>
                    <a:pt x="4278" y="1126"/>
                  </a:lnTo>
                  <a:lnTo>
                    <a:pt x="4295" y="1137"/>
                  </a:lnTo>
                  <a:lnTo>
                    <a:pt x="4308" y="1154"/>
                  </a:lnTo>
                  <a:lnTo>
                    <a:pt x="4316" y="1174"/>
                  </a:lnTo>
                  <a:lnTo>
                    <a:pt x="4318" y="1193"/>
                  </a:lnTo>
                  <a:lnTo>
                    <a:pt x="4315" y="1213"/>
                  </a:lnTo>
                  <a:lnTo>
                    <a:pt x="4308" y="1231"/>
                  </a:lnTo>
                  <a:lnTo>
                    <a:pt x="4297" y="1247"/>
                  </a:lnTo>
                  <a:lnTo>
                    <a:pt x="4280" y="1259"/>
                  </a:lnTo>
                  <a:lnTo>
                    <a:pt x="4013" y="1413"/>
                  </a:lnTo>
                  <a:lnTo>
                    <a:pt x="4013" y="1413"/>
                  </a:lnTo>
                  <a:lnTo>
                    <a:pt x="4011" y="1414"/>
                  </a:lnTo>
                  <a:lnTo>
                    <a:pt x="4063" y="1519"/>
                  </a:lnTo>
                  <a:lnTo>
                    <a:pt x="4108" y="1629"/>
                  </a:lnTo>
                  <a:lnTo>
                    <a:pt x="4146" y="1738"/>
                  </a:lnTo>
                  <a:lnTo>
                    <a:pt x="4146" y="1736"/>
                  </a:lnTo>
                  <a:lnTo>
                    <a:pt x="4147" y="1736"/>
                  </a:lnTo>
                  <a:lnTo>
                    <a:pt x="4444" y="1657"/>
                  </a:lnTo>
                  <a:lnTo>
                    <a:pt x="4464" y="1654"/>
                  </a:lnTo>
                  <a:lnTo>
                    <a:pt x="4484" y="1657"/>
                  </a:lnTo>
                  <a:lnTo>
                    <a:pt x="4502" y="1665"/>
                  </a:lnTo>
                  <a:lnTo>
                    <a:pt x="4518" y="1676"/>
                  </a:lnTo>
                  <a:lnTo>
                    <a:pt x="4530" y="1692"/>
                  </a:lnTo>
                  <a:lnTo>
                    <a:pt x="4539" y="1711"/>
                  </a:lnTo>
                  <a:lnTo>
                    <a:pt x="4541" y="1732"/>
                  </a:lnTo>
                  <a:lnTo>
                    <a:pt x="4539" y="1752"/>
                  </a:lnTo>
                  <a:lnTo>
                    <a:pt x="4530" y="1770"/>
                  </a:lnTo>
                  <a:lnTo>
                    <a:pt x="4519" y="1785"/>
                  </a:lnTo>
                  <a:lnTo>
                    <a:pt x="4504" y="1798"/>
                  </a:lnTo>
                  <a:lnTo>
                    <a:pt x="4484" y="1805"/>
                  </a:lnTo>
                  <a:lnTo>
                    <a:pt x="4186" y="1885"/>
                  </a:lnTo>
                  <a:lnTo>
                    <a:pt x="4186" y="1885"/>
                  </a:lnTo>
                  <a:lnTo>
                    <a:pt x="4208" y="2001"/>
                  </a:lnTo>
                  <a:lnTo>
                    <a:pt x="4222" y="2115"/>
                  </a:lnTo>
                  <a:lnTo>
                    <a:pt x="4231" y="2232"/>
                  </a:lnTo>
                  <a:lnTo>
                    <a:pt x="4231" y="2232"/>
                  </a:lnTo>
                  <a:lnTo>
                    <a:pt x="4232" y="2232"/>
                  </a:lnTo>
                  <a:lnTo>
                    <a:pt x="4540" y="2232"/>
                  </a:lnTo>
                  <a:lnTo>
                    <a:pt x="4564" y="2236"/>
                  </a:lnTo>
                  <a:lnTo>
                    <a:pt x="4585" y="2247"/>
                  </a:lnTo>
                  <a:lnTo>
                    <a:pt x="4602" y="2264"/>
                  </a:lnTo>
                  <a:lnTo>
                    <a:pt x="4613" y="2285"/>
                  </a:lnTo>
                  <a:lnTo>
                    <a:pt x="4617" y="2309"/>
                  </a:lnTo>
                  <a:lnTo>
                    <a:pt x="4613" y="2332"/>
                  </a:lnTo>
                  <a:lnTo>
                    <a:pt x="4602" y="2353"/>
                  </a:lnTo>
                  <a:lnTo>
                    <a:pt x="4585" y="2370"/>
                  </a:lnTo>
                  <a:lnTo>
                    <a:pt x="4564" y="2381"/>
                  </a:lnTo>
                  <a:lnTo>
                    <a:pt x="4540" y="2385"/>
                  </a:lnTo>
                  <a:lnTo>
                    <a:pt x="4232" y="2385"/>
                  </a:lnTo>
                  <a:lnTo>
                    <a:pt x="4231" y="2385"/>
                  </a:lnTo>
                  <a:lnTo>
                    <a:pt x="4231" y="2385"/>
                  </a:lnTo>
                  <a:lnTo>
                    <a:pt x="4222" y="2502"/>
                  </a:lnTo>
                  <a:lnTo>
                    <a:pt x="4207" y="2618"/>
                  </a:lnTo>
                  <a:lnTo>
                    <a:pt x="4185" y="2732"/>
                  </a:lnTo>
                  <a:lnTo>
                    <a:pt x="4186" y="2732"/>
                  </a:lnTo>
                  <a:lnTo>
                    <a:pt x="4484" y="2812"/>
                  </a:lnTo>
                  <a:lnTo>
                    <a:pt x="4504" y="2819"/>
                  </a:lnTo>
                  <a:lnTo>
                    <a:pt x="4519" y="2832"/>
                  </a:lnTo>
                  <a:lnTo>
                    <a:pt x="4530" y="2847"/>
                  </a:lnTo>
                  <a:lnTo>
                    <a:pt x="4539" y="2865"/>
                  </a:lnTo>
                  <a:lnTo>
                    <a:pt x="4541" y="2885"/>
                  </a:lnTo>
                  <a:lnTo>
                    <a:pt x="4539" y="2906"/>
                  </a:lnTo>
                  <a:lnTo>
                    <a:pt x="4530" y="2925"/>
                  </a:lnTo>
                  <a:lnTo>
                    <a:pt x="4518" y="2941"/>
                  </a:lnTo>
                  <a:lnTo>
                    <a:pt x="4502" y="2953"/>
                  </a:lnTo>
                  <a:lnTo>
                    <a:pt x="4484" y="2960"/>
                  </a:lnTo>
                  <a:lnTo>
                    <a:pt x="4464" y="2963"/>
                  </a:lnTo>
                  <a:lnTo>
                    <a:pt x="4455" y="2962"/>
                  </a:lnTo>
                  <a:lnTo>
                    <a:pt x="4444" y="2960"/>
                  </a:lnTo>
                  <a:lnTo>
                    <a:pt x="4147" y="2881"/>
                  </a:lnTo>
                  <a:lnTo>
                    <a:pt x="4146" y="2881"/>
                  </a:lnTo>
                  <a:lnTo>
                    <a:pt x="4146" y="2879"/>
                  </a:lnTo>
                  <a:lnTo>
                    <a:pt x="4108" y="2990"/>
                  </a:lnTo>
                  <a:lnTo>
                    <a:pt x="4063" y="3098"/>
                  </a:lnTo>
                  <a:lnTo>
                    <a:pt x="4011" y="3203"/>
                  </a:lnTo>
                  <a:lnTo>
                    <a:pt x="4013" y="3204"/>
                  </a:lnTo>
                  <a:lnTo>
                    <a:pt x="4280" y="3358"/>
                  </a:lnTo>
                  <a:lnTo>
                    <a:pt x="4297" y="3370"/>
                  </a:lnTo>
                  <a:lnTo>
                    <a:pt x="4308" y="3386"/>
                  </a:lnTo>
                  <a:lnTo>
                    <a:pt x="4316" y="3404"/>
                  </a:lnTo>
                  <a:lnTo>
                    <a:pt x="4318" y="3424"/>
                  </a:lnTo>
                  <a:lnTo>
                    <a:pt x="4316" y="3443"/>
                  </a:lnTo>
                  <a:lnTo>
                    <a:pt x="4308" y="3463"/>
                  </a:lnTo>
                  <a:lnTo>
                    <a:pt x="4295" y="3480"/>
                  </a:lnTo>
                  <a:lnTo>
                    <a:pt x="4278" y="3491"/>
                  </a:lnTo>
                  <a:lnTo>
                    <a:pt x="4260" y="3499"/>
                  </a:lnTo>
                  <a:lnTo>
                    <a:pt x="4241" y="3501"/>
                  </a:lnTo>
                  <a:lnTo>
                    <a:pt x="4221" y="3499"/>
                  </a:lnTo>
                  <a:lnTo>
                    <a:pt x="4203" y="3491"/>
                  </a:lnTo>
                  <a:lnTo>
                    <a:pt x="3936" y="3337"/>
                  </a:lnTo>
                  <a:lnTo>
                    <a:pt x="3936" y="3337"/>
                  </a:lnTo>
                  <a:lnTo>
                    <a:pt x="3936" y="3335"/>
                  </a:lnTo>
                  <a:lnTo>
                    <a:pt x="3870" y="3432"/>
                  </a:lnTo>
                  <a:lnTo>
                    <a:pt x="3800" y="3526"/>
                  </a:lnTo>
                  <a:lnTo>
                    <a:pt x="3723" y="3614"/>
                  </a:lnTo>
                  <a:lnTo>
                    <a:pt x="3723" y="3614"/>
                  </a:lnTo>
                  <a:lnTo>
                    <a:pt x="3723" y="3614"/>
                  </a:lnTo>
                  <a:lnTo>
                    <a:pt x="3941" y="3832"/>
                  </a:lnTo>
                  <a:lnTo>
                    <a:pt x="3954" y="3849"/>
                  </a:lnTo>
                  <a:lnTo>
                    <a:pt x="3961" y="3867"/>
                  </a:lnTo>
                  <a:lnTo>
                    <a:pt x="3964" y="3887"/>
                  </a:lnTo>
                  <a:lnTo>
                    <a:pt x="3961" y="3906"/>
                  </a:lnTo>
                  <a:lnTo>
                    <a:pt x="3954" y="3924"/>
                  </a:lnTo>
                  <a:lnTo>
                    <a:pt x="3941" y="3941"/>
                  </a:lnTo>
                  <a:lnTo>
                    <a:pt x="3924" y="3954"/>
                  </a:lnTo>
                  <a:lnTo>
                    <a:pt x="3906" y="3961"/>
                  </a:lnTo>
                  <a:lnTo>
                    <a:pt x="3887" y="3964"/>
                  </a:lnTo>
                  <a:lnTo>
                    <a:pt x="3867" y="3961"/>
                  </a:lnTo>
                  <a:lnTo>
                    <a:pt x="3849" y="3954"/>
                  </a:lnTo>
                  <a:lnTo>
                    <a:pt x="3832" y="3941"/>
                  </a:lnTo>
                  <a:lnTo>
                    <a:pt x="3614" y="3723"/>
                  </a:lnTo>
                  <a:lnTo>
                    <a:pt x="3614" y="3722"/>
                  </a:lnTo>
                  <a:lnTo>
                    <a:pt x="3526" y="3797"/>
                  </a:lnTo>
                  <a:lnTo>
                    <a:pt x="3433" y="3868"/>
                  </a:lnTo>
                  <a:lnTo>
                    <a:pt x="3335" y="3934"/>
                  </a:lnTo>
                  <a:lnTo>
                    <a:pt x="3337" y="3936"/>
                  </a:lnTo>
                  <a:lnTo>
                    <a:pt x="3337" y="3936"/>
                  </a:lnTo>
                  <a:lnTo>
                    <a:pt x="3491" y="4203"/>
                  </a:lnTo>
                  <a:lnTo>
                    <a:pt x="3499" y="4221"/>
                  </a:lnTo>
                  <a:lnTo>
                    <a:pt x="3502" y="4242"/>
                  </a:lnTo>
                  <a:lnTo>
                    <a:pt x="3499" y="4260"/>
                  </a:lnTo>
                  <a:lnTo>
                    <a:pt x="3491" y="4280"/>
                  </a:lnTo>
                  <a:lnTo>
                    <a:pt x="3480" y="4295"/>
                  </a:lnTo>
                  <a:lnTo>
                    <a:pt x="3463" y="4308"/>
                  </a:lnTo>
                  <a:lnTo>
                    <a:pt x="3445" y="4315"/>
                  </a:lnTo>
                  <a:lnTo>
                    <a:pt x="3425" y="4318"/>
                  </a:lnTo>
                  <a:lnTo>
                    <a:pt x="3405" y="4315"/>
                  </a:lnTo>
                  <a:lnTo>
                    <a:pt x="3387" y="4308"/>
                  </a:lnTo>
                  <a:lnTo>
                    <a:pt x="3370" y="4295"/>
                  </a:lnTo>
                  <a:lnTo>
                    <a:pt x="3358" y="4280"/>
                  </a:lnTo>
                  <a:lnTo>
                    <a:pt x="3204" y="4013"/>
                  </a:lnTo>
                  <a:lnTo>
                    <a:pt x="3203" y="4011"/>
                  </a:lnTo>
                  <a:lnTo>
                    <a:pt x="3098" y="4063"/>
                  </a:lnTo>
                  <a:lnTo>
                    <a:pt x="2988" y="4108"/>
                  </a:lnTo>
                  <a:lnTo>
                    <a:pt x="2879" y="4146"/>
                  </a:lnTo>
                  <a:lnTo>
                    <a:pt x="2881" y="4146"/>
                  </a:lnTo>
                  <a:lnTo>
                    <a:pt x="2881" y="4147"/>
                  </a:lnTo>
                  <a:lnTo>
                    <a:pt x="2960" y="4444"/>
                  </a:lnTo>
                  <a:lnTo>
                    <a:pt x="2963" y="4464"/>
                  </a:lnTo>
                  <a:lnTo>
                    <a:pt x="2960" y="4484"/>
                  </a:lnTo>
                  <a:lnTo>
                    <a:pt x="2953" y="4502"/>
                  </a:lnTo>
                  <a:lnTo>
                    <a:pt x="2941" y="4518"/>
                  </a:lnTo>
                  <a:lnTo>
                    <a:pt x="2925" y="4530"/>
                  </a:lnTo>
                  <a:lnTo>
                    <a:pt x="2906" y="4539"/>
                  </a:lnTo>
                  <a:lnTo>
                    <a:pt x="2896" y="4540"/>
                  </a:lnTo>
                  <a:lnTo>
                    <a:pt x="2886" y="4540"/>
                  </a:lnTo>
                  <a:lnTo>
                    <a:pt x="2867" y="4539"/>
                  </a:lnTo>
                  <a:lnTo>
                    <a:pt x="2849" y="4530"/>
                  </a:lnTo>
                  <a:lnTo>
                    <a:pt x="2832" y="4519"/>
                  </a:lnTo>
                  <a:lnTo>
                    <a:pt x="2821" y="4504"/>
                  </a:lnTo>
                  <a:lnTo>
                    <a:pt x="2812" y="4484"/>
                  </a:lnTo>
                  <a:lnTo>
                    <a:pt x="2732" y="4186"/>
                  </a:lnTo>
                  <a:lnTo>
                    <a:pt x="2732" y="4186"/>
                  </a:lnTo>
                  <a:lnTo>
                    <a:pt x="2732" y="4185"/>
                  </a:lnTo>
                  <a:lnTo>
                    <a:pt x="2616" y="4207"/>
                  </a:lnTo>
                  <a:lnTo>
                    <a:pt x="2502" y="4222"/>
                  </a:lnTo>
                  <a:lnTo>
                    <a:pt x="2385" y="4229"/>
                  </a:lnTo>
                  <a:lnTo>
                    <a:pt x="2385" y="4231"/>
                  </a:lnTo>
                  <a:lnTo>
                    <a:pt x="2385" y="4232"/>
                  </a:lnTo>
                  <a:lnTo>
                    <a:pt x="2385" y="4540"/>
                  </a:lnTo>
                  <a:lnTo>
                    <a:pt x="2381" y="4564"/>
                  </a:lnTo>
                  <a:lnTo>
                    <a:pt x="2370" y="4585"/>
                  </a:lnTo>
                  <a:lnTo>
                    <a:pt x="2353" y="4602"/>
                  </a:lnTo>
                  <a:lnTo>
                    <a:pt x="2332" y="4613"/>
                  </a:lnTo>
                  <a:lnTo>
                    <a:pt x="2309" y="4617"/>
                  </a:lnTo>
                  <a:lnTo>
                    <a:pt x="2285" y="4613"/>
                  </a:lnTo>
                  <a:lnTo>
                    <a:pt x="2264" y="4602"/>
                  </a:lnTo>
                  <a:lnTo>
                    <a:pt x="2247" y="4585"/>
                  </a:lnTo>
                  <a:lnTo>
                    <a:pt x="2236" y="4564"/>
                  </a:lnTo>
                  <a:lnTo>
                    <a:pt x="2232" y="4540"/>
                  </a:lnTo>
                  <a:lnTo>
                    <a:pt x="2232" y="4232"/>
                  </a:lnTo>
                  <a:lnTo>
                    <a:pt x="2232" y="4229"/>
                  </a:lnTo>
                  <a:lnTo>
                    <a:pt x="2115" y="4221"/>
                  </a:lnTo>
                  <a:lnTo>
                    <a:pt x="1999" y="4206"/>
                  </a:lnTo>
                  <a:lnTo>
                    <a:pt x="1885" y="4185"/>
                  </a:lnTo>
                  <a:lnTo>
                    <a:pt x="1885" y="4185"/>
                  </a:lnTo>
                  <a:lnTo>
                    <a:pt x="1885" y="4186"/>
                  </a:lnTo>
                  <a:lnTo>
                    <a:pt x="1805" y="4484"/>
                  </a:lnTo>
                  <a:lnTo>
                    <a:pt x="1798" y="4504"/>
                  </a:lnTo>
                  <a:lnTo>
                    <a:pt x="1785" y="4519"/>
                  </a:lnTo>
                  <a:lnTo>
                    <a:pt x="1770" y="4530"/>
                  </a:lnTo>
                  <a:lnTo>
                    <a:pt x="1752" y="4539"/>
                  </a:lnTo>
                  <a:lnTo>
                    <a:pt x="1731" y="4540"/>
                  </a:lnTo>
                  <a:lnTo>
                    <a:pt x="1721" y="4540"/>
                  </a:lnTo>
                  <a:lnTo>
                    <a:pt x="1711" y="4539"/>
                  </a:lnTo>
                  <a:lnTo>
                    <a:pt x="1692" y="4530"/>
                  </a:lnTo>
                  <a:lnTo>
                    <a:pt x="1676" y="4518"/>
                  </a:lnTo>
                  <a:lnTo>
                    <a:pt x="1665" y="4502"/>
                  </a:lnTo>
                  <a:lnTo>
                    <a:pt x="1657" y="4484"/>
                  </a:lnTo>
                  <a:lnTo>
                    <a:pt x="1654" y="4464"/>
                  </a:lnTo>
                  <a:lnTo>
                    <a:pt x="1657" y="4444"/>
                  </a:lnTo>
                  <a:lnTo>
                    <a:pt x="1736" y="4147"/>
                  </a:lnTo>
                  <a:lnTo>
                    <a:pt x="1736" y="4146"/>
                  </a:lnTo>
                  <a:lnTo>
                    <a:pt x="1738" y="4144"/>
                  </a:lnTo>
                  <a:lnTo>
                    <a:pt x="1627" y="4106"/>
                  </a:lnTo>
                  <a:lnTo>
                    <a:pt x="1519" y="4062"/>
                  </a:lnTo>
                  <a:lnTo>
                    <a:pt x="1414" y="4011"/>
                  </a:lnTo>
                  <a:lnTo>
                    <a:pt x="1414" y="4011"/>
                  </a:lnTo>
                  <a:lnTo>
                    <a:pt x="1413" y="4013"/>
                  </a:lnTo>
                  <a:lnTo>
                    <a:pt x="1259" y="4280"/>
                  </a:lnTo>
                  <a:lnTo>
                    <a:pt x="1247" y="4295"/>
                  </a:lnTo>
                  <a:lnTo>
                    <a:pt x="1231" y="4308"/>
                  </a:lnTo>
                  <a:lnTo>
                    <a:pt x="1212" y="4315"/>
                  </a:lnTo>
                  <a:lnTo>
                    <a:pt x="1192" y="4318"/>
                  </a:lnTo>
                  <a:lnTo>
                    <a:pt x="1174" y="4315"/>
                  </a:lnTo>
                  <a:lnTo>
                    <a:pt x="1154" y="4308"/>
                  </a:lnTo>
                  <a:lnTo>
                    <a:pt x="1137" y="4295"/>
                  </a:lnTo>
                  <a:lnTo>
                    <a:pt x="1126" y="4280"/>
                  </a:lnTo>
                  <a:lnTo>
                    <a:pt x="1118" y="4260"/>
                  </a:lnTo>
                  <a:lnTo>
                    <a:pt x="1116" y="4242"/>
                  </a:lnTo>
                  <a:lnTo>
                    <a:pt x="1118" y="4221"/>
                  </a:lnTo>
                  <a:lnTo>
                    <a:pt x="1126" y="4203"/>
                  </a:lnTo>
                  <a:lnTo>
                    <a:pt x="1280" y="3936"/>
                  </a:lnTo>
                  <a:lnTo>
                    <a:pt x="1280" y="3936"/>
                  </a:lnTo>
                  <a:lnTo>
                    <a:pt x="1282" y="3934"/>
                  </a:lnTo>
                  <a:lnTo>
                    <a:pt x="1185" y="3870"/>
                  </a:lnTo>
                  <a:lnTo>
                    <a:pt x="1093" y="3799"/>
                  </a:lnTo>
                  <a:lnTo>
                    <a:pt x="1005" y="3722"/>
                  </a:lnTo>
                  <a:lnTo>
                    <a:pt x="1003" y="3723"/>
                  </a:lnTo>
                  <a:lnTo>
                    <a:pt x="1003" y="3723"/>
                  </a:lnTo>
                  <a:lnTo>
                    <a:pt x="785" y="3941"/>
                  </a:lnTo>
                  <a:lnTo>
                    <a:pt x="768" y="3954"/>
                  </a:lnTo>
                  <a:lnTo>
                    <a:pt x="750" y="3961"/>
                  </a:lnTo>
                  <a:lnTo>
                    <a:pt x="730" y="3964"/>
                  </a:lnTo>
                  <a:lnTo>
                    <a:pt x="711" y="3961"/>
                  </a:lnTo>
                  <a:lnTo>
                    <a:pt x="693" y="3954"/>
                  </a:lnTo>
                  <a:lnTo>
                    <a:pt x="676" y="3941"/>
                  </a:lnTo>
                  <a:lnTo>
                    <a:pt x="663" y="3924"/>
                  </a:lnTo>
                  <a:lnTo>
                    <a:pt x="656" y="3906"/>
                  </a:lnTo>
                  <a:lnTo>
                    <a:pt x="653" y="3887"/>
                  </a:lnTo>
                  <a:lnTo>
                    <a:pt x="656" y="3867"/>
                  </a:lnTo>
                  <a:lnTo>
                    <a:pt x="663" y="3849"/>
                  </a:lnTo>
                  <a:lnTo>
                    <a:pt x="676" y="3832"/>
                  </a:lnTo>
                  <a:lnTo>
                    <a:pt x="894" y="3614"/>
                  </a:lnTo>
                  <a:lnTo>
                    <a:pt x="894" y="3614"/>
                  </a:lnTo>
                  <a:lnTo>
                    <a:pt x="895" y="3614"/>
                  </a:lnTo>
                  <a:lnTo>
                    <a:pt x="820" y="3526"/>
                  </a:lnTo>
                  <a:lnTo>
                    <a:pt x="749" y="3433"/>
                  </a:lnTo>
                  <a:lnTo>
                    <a:pt x="683" y="3335"/>
                  </a:lnTo>
                  <a:lnTo>
                    <a:pt x="683" y="3337"/>
                  </a:lnTo>
                  <a:lnTo>
                    <a:pt x="681" y="3337"/>
                  </a:lnTo>
                  <a:lnTo>
                    <a:pt x="414" y="3491"/>
                  </a:lnTo>
                  <a:lnTo>
                    <a:pt x="396" y="3499"/>
                  </a:lnTo>
                  <a:lnTo>
                    <a:pt x="376" y="3501"/>
                  </a:lnTo>
                  <a:lnTo>
                    <a:pt x="357" y="3499"/>
                  </a:lnTo>
                  <a:lnTo>
                    <a:pt x="339" y="3491"/>
                  </a:lnTo>
                  <a:lnTo>
                    <a:pt x="322" y="3480"/>
                  </a:lnTo>
                  <a:lnTo>
                    <a:pt x="309" y="3463"/>
                  </a:lnTo>
                  <a:lnTo>
                    <a:pt x="301" y="3443"/>
                  </a:lnTo>
                  <a:lnTo>
                    <a:pt x="299" y="3424"/>
                  </a:lnTo>
                  <a:lnTo>
                    <a:pt x="302" y="3404"/>
                  </a:lnTo>
                  <a:lnTo>
                    <a:pt x="309" y="3386"/>
                  </a:lnTo>
                  <a:lnTo>
                    <a:pt x="320" y="3370"/>
                  </a:lnTo>
                  <a:lnTo>
                    <a:pt x="337" y="3358"/>
                  </a:lnTo>
                  <a:lnTo>
                    <a:pt x="604" y="3204"/>
                  </a:lnTo>
                  <a:lnTo>
                    <a:pt x="604" y="3204"/>
                  </a:lnTo>
                  <a:lnTo>
                    <a:pt x="606" y="3203"/>
                  </a:lnTo>
                  <a:lnTo>
                    <a:pt x="554" y="3098"/>
                  </a:lnTo>
                  <a:lnTo>
                    <a:pt x="509" y="2988"/>
                  </a:lnTo>
                  <a:lnTo>
                    <a:pt x="471" y="2879"/>
                  </a:lnTo>
                  <a:lnTo>
                    <a:pt x="471" y="2881"/>
                  </a:lnTo>
                  <a:lnTo>
                    <a:pt x="470" y="2881"/>
                  </a:lnTo>
                  <a:lnTo>
                    <a:pt x="173" y="2960"/>
                  </a:lnTo>
                  <a:lnTo>
                    <a:pt x="162" y="2962"/>
                  </a:lnTo>
                  <a:lnTo>
                    <a:pt x="153" y="2963"/>
                  </a:lnTo>
                  <a:lnTo>
                    <a:pt x="133" y="2960"/>
                  </a:lnTo>
                  <a:lnTo>
                    <a:pt x="115" y="2953"/>
                  </a:lnTo>
                  <a:lnTo>
                    <a:pt x="99" y="2941"/>
                  </a:lnTo>
                  <a:lnTo>
                    <a:pt x="87" y="2925"/>
                  </a:lnTo>
                  <a:lnTo>
                    <a:pt x="78" y="2906"/>
                  </a:lnTo>
                  <a:lnTo>
                    <a:pt x="76" y="2885"/>
                  </a:lnTo>
                  <a:lnTo>
                    <a:pt x="78" y="2865"/>
                  </a:lnTo>
                  <a:lnTo>
                    <a:pt x="87" y="2847"/>
                  </a:lnTo>
                  <a:lnTo>
                    <a:pt x="98" y="2832"/>
                  </a:lnTo>
                  <a:lnTo>
                    <a:pt x="113" y="2819"/>
                  </a:lnTo>
                  <a:lnTo>
                    <a:pt x="133" y="2812"/>
                  </a:lnTo>
                  <a:lnTo>
                    <a:pt x="431" y="2732"/>
                  </a:lnTo>
                  <a:lnTo>
                    <a:pt x="431" y="2732"/>
                  </a:lnTo>
                  <a:lnTo>
                    <a:pt x="409" y="2616"/>
                  </a:lnTo>
                  <a:lnTo>
                    <a:pt x="395" y="2502"/>
                  </a:lnTo>
                  <a:lnTo>
                    <a:pt x="386" y="2385"/>
                  </a:lnTo>
                  <a:lnTo>
                    <a:pt x="386" y="2385"/>
                  </a:lnTo>
                  <a:lnTo>
                    <a:pt x="385" y="2385"/>
                  </a:lnTo>
                  <a:lnTo>
                    <a:pt x="77" y="2385"/>
                  </a:lnTo>
                  <a:lnTo>
                    <a:pt x="53" y="2381"/>
                  </a:lnTo>
                  <a:lnTo>
                    <a:pt x="32" y="2370"/>
                  </a:lnTo>
                  <a:lnTo>
                    <a:pt x="15" y="2353"/>
                  </a:lnTo>
                  <a:lnTo>
                    <a:pt x="4" y="2332"/>
                  </a:lnTo>
                  <a:lnTo>
                    <a:pt x="0" y="2309"/>
                  </a:lnTo>
                  <a:lnTo>
                    <a:pt x="4" y="2285"/>
                  </a:lnTo>
                  <a:lnTo>
                    <a:pt x="15" y="2264"/>
                  </a:lnTo>
                  <a:lnTo>
                    <a:pt x="32" y="2247"/>
                  </a:lnTo>
                  <a:lnTo>
                    <a:pt x="53" y="2236"/>
                  </a:lnTo>
                  <a:lnTo>
                    <a:pt x="77" y="2232"/>
                  </a:lnTo>
                  <a:lnTo>
                    <a:pt x="385" y="2232"/>
                  </a:lnTo>
                  <a:lnTo>
                    <a:pt x="386" y="2232"/>
                  </a:lnTo>
                  <a:lnTo>
                    <a:pt x="395" y="2115"/>
                  </a:lnTo>
                  <a:lnTo>
                    <a:pt x="410" y="1999"/>
                  </a:lnTo>
                  <a:lnTo>
                    <a:pt x="432" y="1885"/>
                  </a:lnTo>
                  <a:lnTo>
                    <a:pt x="431" y="1885"/>
                  </a:lnTo>
                  <a:lnTo>
                    <a:pt x="133" y="1805"/>
                  </a:lnTo>
                  <a:lnTo>
                    <a:pt x="113" y="1798"/>
                  </a:lnTo>
                  <a:lnTo>
                    <a:pt x="98" y="1785"/>
                  </a:lnTo>
                  <a:lnTo>
                    <a:pt x="87" y="1770"/>
                  </a:lnTo>
                  <a:lnTo>
                    <a:pt x="78" y="1752"/>
                  </a:lnTo>
                  <a:lnTo>
                    <a:pt x="76" y="1732"/>
                  </a:lnTo>
                  <a:lnTo>
                    <a:pt x="78" y="1711"/>
                  </a:lnTo>
                  <a:lnTo>
                    <a:pt x="87" y="1692"/>
                  </a:lnTo>
                  <a:lnTo>
                    <a:pt x="99" y="1676"/>
                  </a:lnTo>
                  <a:lnTo>
                    <a:pt x="115" y="1665"/>
                  </a:lnTo>
                  <a:lnTo>
                    <a:pt x="133" y="1657"/>
                  </a:lnTo>
                  <a:lnTo>
                    <a:pt x="153" y="1654"/>
                  </a:lnTo>
                  <a:lnTo>
                    <a:pt x="173" y="1657"/>
                  </a:lnTo>
                  <a:lnTo>
                    <a:pt x="470" y="1736"/>
                  </a:lnTo>
                  <a:lnTo>
                    <a:pt x="471" y="1736"/>
                  </a:lnTo>
                  <a:lnTo>
                    <a:pt x="471" y="1738"/>
                  </a:lnTo>
                  <a:lnTo>
                    <a:pt x="509" y="1627"/>
                  </a:lnTo>
                  <a:lnTo>
                    <a:pt x="554" y="1519"/>
                  </a:lnTo>
                  <a:lnTo>
                    <a:pt x="606" y="1414"/>
                  </a:lnTo>
                  <a:lnTo>
                    <a:pt x="604" y="1413"/>
                  </a:lnTo>
                  <a:lnTo>
                    <a:pt x="604" y="1413"/>
                  </a:lnTo>
                  <a:lnTo>
                    <a:pt x="337" y="1259"/>
                  </a:lnTo>
                  <a:lnTo>
                    <a:pt x="320" y="1247"/>
                  </a:lnTo>
                  <a:lnTo>
                    <a:pt x="309" y="1231"/>
                  </a:lnTo>
                  <a:lnTo>
                    <a:pt x="302" y="1213"/>
                  </a:lnTo>
                  <a:lnTo>
                    <a:pt x="299" y="1193"/>
                  </a:lnTo>
                  <a:lnTo>
                    <a:pt x="301" y="1174"/>
                  </a:lnTo>
                  <a:lnTo>
                    <a:pt x="309" y="1154"/>
                  </a:lnTo>
                  <a:lnTo>
                    <a:pt x="322" y="1137"/>
                  </a:lnTo>
                  <a:lnTo>
                    <a:pt x="337" y="1126"/>
                  </a:lnTo>
                  <a:lnTo>
                    <a:pt x="357" y="1118"/>
                  </a:lnTo>
                  <a:lnTo>
                    <a:pt x="375" y="1115"/>
                  </a:lnTo>
                  <a:lnTo>
                    <a:pt x="396" y="1118"/>
                  </a:lnTo>
                  <a:lnTo>
                    <a:pt x="414" y="1126"/>
                  </a:lnTo>
                  <a:lnTo>
                    <a:pt x="681" y="1280"/>
                  </a:lnTo>
                  <a:lnTo>
                    <a:pt x="681" y="1280"/>
                  </a:lnTo>
                  <a:lnTo>
                    <a:pt x="683" y="1282"/>
                  </a:lnTo>
                  <a:lnTo>
                    <a:pt x="747" y="1185"/>
                  </a:lnTo>
                  <a:lnTo>
                    <a:pt x="817" y="1091"/>
                  </a:lnTo>
                  <a:lnTo>
                    <a:pt x="894" y="1003"/>
                  </a:lnTo>
                  <a:lnTo>
                    <a:pt x="894" y="1003"/>
                  </a:lnTo>
                  <a:lnTo>
                    <a:pt x="894" y="1003"/>
                  </a:lnTo>
                  <a:lnTo>
                    <a:pt x="676" y="785"/>
                  </a:lnTo>
                  <a:lnTo>
                    <a:pt x="663" y="768"/>
                  </a:lnTo>
                  <a:lnTo>
                    <a:pt x="656" y="750"/>
                  </a:lnTo>
                  <a:lnTo>
                    <a:pt x="653" y="730"/>
                  </a:lnTo>
                  <a:lnTo>
                    <a:pt x="656" y="711"/>
                  </a:lnTo>
                  <a:lnTo>
                    <a:pt x="663" y="693"/>
                  </a:lnTo>
                  <a:lnTo>
                    <a:pt x="676" y="676"/>
                  </a:lnTo>
                  <a:lnTo>
                    <a:pt x="693" y="663"/>
                  </a:lnTo>
                  <a:lnTo>
                    <a:pt x="711" y="656"/>
                  </a:lnTo>
                  <a:lnTo>
                    <a:pt x="730" y="653"/>
                  </a:lnTo>
                  <a:lnTo>
                    <a:pt x="750" y="656"/>
                  </a:lnTo>
                  <a:lnTo>
                    <a:pt x="768" y="663"/>
                  </a:lnTo>
                  <a:lnTo>
                    <a:pt x="785" y="676"/>
                  </a:lnTo>
                  <a:lnTo>
                    <a:pt x="1003" y="894"/>
                  </a:lnTo>
                  <a:lnTo>
                    <a:pt x="1003" y="894"/>
                  </a:lnTo>
                  <a:lnTo>
                    <a:pt x="1003" y="895"/>
                  </a:lnTo>
                  <a:lnTo>
                    <a:pt x="1091" y="820"/>
                  </a:lnTo>
                  <a:lnTo>
                    <a:pt x="1184" y="749"/>
                  </a:lnTo>
                  <a:lnTo>
                    <a:pt x="1282" y="683"/>
                  </a:lnTo>
                  <a:lnTo>
                    <a:pt x="1280" y="681"/>
                  </a:lnTo>
                  <a:lnTo>
                    <a:pt x="1280" y="681"/>
                  </a:lnTo>
                  <a:lnTo>
                    <a:pt x="1126" y="414"/>
                  </a:lnTo>
                  <a:lnTo>
                    <a:pt x="1118" y="396"/>
                  </a:lnTo>
                  <a:lnTo>
                    <a:pt x="1115" y="375"/>
                  </a:lnTo>
                  <a:lnTo>
                    <a:pt x="1118" y="357"/>
                  </a:lnTo>
                  <a:lnTo>
                    <a:pt x="1126" y="337"/>
                  </a:lnTo>
                  <a:lnTo>
                    <a:pt x="1137" y="322"/>
                  </a:lnTo>
                  <a:lnTo>
                    <a:pt x="1154" y="309"/>
                  </a:lnTo>
                  <a:lnTo>
                    <a:pt x="1174" y="301"/>
                  </a:lnTo>
                  <a:lnTo>
                    <a:pt x="1193" y="299"/>
                  </a:lnTo>
                  <a:lnTo>
                    <a:pt x="1213" y="302"/>
                  </a:lnTo>
                  <a:lnTo>
                    <a:pt x="1231" y="309"/>
                  </a:lnTo>
                  <a:lnTo>
                    <a:pt x="1247" y="320"/>
                  </a:lnTo>
                  <a:lnTo>
                    <a:pt x="1259" y="337"/>
                  </a:lnTo>
                  <a:lnTo>
                    <a:pt x="1413" y="604"/>
                  </a:lnTo>
                  <a:lnTo>
                    <a:pt x="1413" y="606"/>
                  </a:lnTo>
                  <a:lnTo>
                    <a:pt x="1414" y="606"/>
                  </a:lnTo>
                  <a:lnTo>
                    <a:pt x="1519" y="554"/>
                  </a:lnTo>
                  <a:lnTo>
                    <a:pt x="1629" y="509"/>
                  </a:lnTo>
                  <a:lnTo>
                    <a:pt x="1738" y="471"/>
                  </a:lnTo>
                  <a:lnTo>
                    <a:pt x="1736" y="471"/>
                  </a:lnTo>
                  <a:lnTo>
                    <a:pt x="1736" y="470"/>
                  </a:lnTo>
                  <a:lnTo>
                    <a:pt x="1657" y="173"/>
                  </a:lnTo>
                  <a:lnTo>
                    <a:pt x="1654" y="153"/>
                  </a:lnTo>
                  <a:lnTo>
                    <a:pt x="1657" y="133"/>
                  </a:lnTo>
                  <a:lnTo>
                    <a:pt x="1665" y="115"/>
                  </a:lnTo>
                  <a:lnTo>
                    <a:pt x="1676" y="99"/>
                  </a:lnTo>
                  <a:lnTo>
                    <a:pt x="1692" y="87"/>
                  </a:lnTo>
                  <a:lnTo>
                    <a:pt x="1711" y="78"/>
                  </a:lnTo>
                  <a:lnTo>
                    <a:pt x="1732" y="76"/>
                  </a:lnTo>
                  <a:lnTo>
                    <a:pt x="1752" y="78"/>
                  </a:lnTo>
                  <a:lnTo>
                    <a:pt x="1770" y="87"/>
                  </a:lnTo>
                  <a:lnTo>
                    <a:pt x="1785" y="98"/>
                  </a:lnTo>
                  <a:lnTo>
                    <a:pt x="1798" y="113"/>
                  </a:lnTo>
                  <a:lnTo>
                    <a:pt x="1805" y="133"/>
                  </a:lnTo>
                  <a:lnTo>
                    <a:pt x="1885" y="431"/>
                  </a:lnTo>
                  <a:lnTo>
                    <a:pt x="1885" y="432"/>
                  </a:lnTo>
                  <a:lnTo>
                    <a:pt x="1995" y="411"/>
                  </a:lnTo>
                  <a:lnTo>
                    <a:pt x="2106" y="396"/>
                  </a:lnTo>
                  <a:lnTo>
                    <a:pt x="2215" y="388"/>
                  </a:lnTo>
                  <a:lnTo>
                    <a:pt x="2223" y="382"/>
                  </a:lnTo>
                  <a:lnTo>
                    <a:pt x="2232" y="376"/>
                  </a:lnTo>
                  <a:lnTo>
                    <a:pt x="2232" y="77"/>
                  </a:lnTo>
                  <a:lnTo>
                    <a:pt x="2236" y="53"/>
                  </a:lnTo>
                  <a:lnTo>
                    <a:pt x="2247" y="32"/>
                  </a:lnTo>
                  <a:lnTo>
                    <a:pt x="2264" y="15"/>
                  </a:lnTo>
                  <a:lnTo>
                    <a:pt x="2285" y="4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9B64D9CD-AEAF-43BB-8F4D-E8A23B3EFD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1026" y="3256595"/>
              <a:ext cx="831970" cy="840256"/>
            </a:xfrm>
            <a:custGeom>
              <a:avLst/>
              <a:gdLst>
                <a:gd name="T0" fmla="*/ 1136 w 2411"/>
                <a:gd name="T1" fmla="*/ 712 h 2433"/>
                <a:gd name="T2" fmla="*/ 1004 w 2411"/>
                <a:gd name="T3" fmla="*/ 748 h 2433"/>
                <a:gd name="T4" fmla="*/ 892 w 2411"/>
                <a:gd name="T5" fmla="*/ 816 h 2433"/>
                <a:gd name="T6" fmla="*/ 801 w 2411"/>
                <a:gd name="T7" fmla="*/ 909 h 2433"/>
                <a:gd name="T8" fmla="*/ 735 w 2411"/>
                <a:gd name="T9" fmla="*/ 1023 h 2433"/>
                <a:gd name="T10" fmla="*/ 701 w 2411"/>
                <a:gd name="T11" fmla="*/ 1150 h 2433"/>
                <a:gd name="T12" fmla="*/ 701 w 2411"/>
                <a:gd name="T13" fmla="*/ 1287 h 2433"/>
                <a:gd name="T14" fmla="*/ 739 w 2411"/>
                <a:gd name="T15" fmla="*/ 1419 h 2433"/>
                <a:gd name="T16" fmla="*/ 806 w 2411"/>
                <a:gd name="T17" fmla="*/ 1533 h 2433"/>
                <a:gd name="T18" fmla="*/ 900 w 2411"/>
                <a:gd name="T19" fmla="*/ 1624 h 2433"/>
                <a:gd name="T20" fmla="*/ 1012 w 2411"/>
                <a:gd name="T21" fmla="*/ 1688 h 2433"/>
                <a:gd name="T22" fmla="*/ 1141 w 2411"/>
                <a:gd name="T23" fmla="*/ 1722 h 2433"/>
                <a:gd name="T24" fmla="*/ 1278 w 2411"/>
                <a:gd name="T25" fmla="*/ 1722 h 2433"/>
                <a:gd name="T26" fmla="*/ 1408 w 2411"/>
                <a:gd name="T27" fmla="*/ 1685 h 2433"/>
                <a:gd name="T28" fmla="*/ 1523 w 2411"/>
                <a:gd name="T29" fmla="*/ 1618 h 2433"/>
                <a:gd name="T30" fmla="*/ 1614 w 2411"/>
                <a:gd name="T31" fmla="*/ 1525 h 2433"/>
                <a:gd name="T32" fmla="*/ 1679 w 2411"/>
                <a:gd name="T33" fmla="*/ 1411 h 2433"/>
                <a:gd name="T34" fmla="*/ 1713 w 2411"/>
                <a:gd name="T35" fmla="*/ 1284 h 2433"/>
                <a:gd name="T36" fmla="*/ 1713 w 2411"/>
                <a:gd name="T37" fmla="*/ 1147 h 2433"/>
                <a:gd name="T38" fmla="*/ 1676 w 2411"/>
                <a:gd name="T39" fmla="*/ 1015 h 2433"/>
                <a:gd name="T40" fmla="*/ 1607 w 2411"/>
                <a:gd name="T41" fmla="*/ 901 h 2433"/>
                <a:gd name="T42" fmla="*/ 1514 w 2411"/>
                <a:gd name="T43" fmla="*/ 810 h 2433"/>
                <a:gd name="T44" fmla="*/ 1400 w 2411"/>
                <a:gd name="T45" fmla="*/ 745 h 2433"/>
                <a:gd name="T46" fmla="*/ 1273 w 2411"/>
                <a:gd name="T47" fmla="*/ 710 h 2433"/>
                <a:gd name="T48" fmla="*/ 1239 w 2411"/>
                <a:gd name="T49" fmla="*/ 0 h 2433"/>
                <a:gd name="T50" fmla="*/ 1366 w 2411"/>
                <a:gd name="T51" fmla="*/ 261 h 2433"/>
                <a:gd name="T52" fmla="*/ 1540 w 2411"/>
                <a:gd name="T53" fmla="*/ 308 h 2433"/>
                <a:gd name="T54" fmla="*/ 2013 w 2411"/>
                <a:gd name="T55" fmla="*/ 306 h 2433"/>
                <a:gd name="T56" fmla="*/ 1941 w 2411"/>
                <a:gd name="T57" fmla="*/ 586 h 2433"/>
                <a:gd name="T58" fmla="*/ 2047 w 2411"/>
                <a:gd name="T59" fmla="*/ 735 h 2433"/>
                <a:gd name="T60" fmla="*/ 2411 w 2411"/>
                <a:gd name="T61" fmla="*/ 1038 h 2433"/>
                <a:gd name="T62" fmla="*/ 2176 w 2411"/>
                <a:gd name="T63" fmla="*/ 1207 h 2433"/>
                <a:gd name="T64" fmla="*/ 2160 w 2411"/>
                <a:gd name="T65" fmla="*/ 1388 h 2433"/>
                <a:gd name="T66" fmla="*/ 2244 w 2411"/>
                <a:gd name="T67" fmla="*/ 1853 h 2433"/>
                <a:gd name="T68" fmla="*/ 1956 w 2411"/>
                <a:gd name="T69" fmla="*/ 1831 h 2433"/>
                <a:gd name="T70" fmla="*/ 1827 w 2411"/>
                <a:gd name="T71" fmla="*/ 1960 h 2433"/>
                <a:gd name="T72" fmla="*/ 1593 w 2411"/>
                <a:gd name="T73" fmla="*/ 2371 h 2433"/>
                <a:gd name="T74" fmla="*/ 1408 w 2411"/>
                <a:gd name="T75" fmla="*/ 2164 h 2433"/>
                <a:gd name="T76" fmla="*/ 1272 w 2411"/>
                <a:gd name="T77" fmla="*/ 2183 h 2433"/>
                <a:gd name="T78" fmla="*/ 1151 w 2411"/>
                <a:gd name="T79" fmla="*/ 2433 h 2433"/>
                <a:gd name="T80" fmla="*/ 814 w 2411"/>
                <a:gd name="T81" fmla="*/ 2102 h 2433"/>
                <a:gd name="T82" fmla="*/ 656 w 2411"/>
                <a:gd name="T83" fmla="*/ 2012 h 2433"/>
                <a:gd name="T84" fmla="*/ 383 w 2411"/>
                <a:gd name="T85" fmla="*/ 2113 h 2433"/>
                <a:gd name="T86" fmla="*/ 336 w 2411"/>
                <a:gd name="T87" fmla="*/ 1642 h 2433"/>
                <a:gd name="T88" fmla="*/ 273 w 2411"/>
                <a:gd name="T89" fmla="*/ 1473 h 2433"/>
                <a:gd name="T90" fmla="*/ 0 w 2411"/>
                <a:gd name="T91" fmla="*/ 1374 h 2433"/>
                <a:gd name="T92" fmla="*/ 268 w 2411"/>
                <a:gd name="T93" fmla="*/ 982 h 2433"/>
                <a:gd name="T94" fmla="*/ 328 w 2411"/>
                <a:gd name="T95" fmla="*/ 811 h 2433"/>
                <a:gd name="T96" fmla="*/ 181 w 2411"/>
                <a:gd name="T97" fmla="*/ 560 h 2433"/>
                <a:gd name="T98" fmla="*/ 638 w 2411"/>
                <a:gd name="T99" fmla="*/ 433 h 2433"/>
                <a:gd name="T100" fmla="*/ 792 w 2411"/>
                <a:gd name="T101" fmla="*/ 340 h 2433"/>
                <a:gd name="T102" fmla="*/ 843 w 2411"/>
                <a:gd name="T103" fmla="*/ 55 h 2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11" h="2433">
                  <a:moveTo>
                    <a:pt x="1206" y="707"/>
                  </a:moveTo>
                  <a:lnTo>
                    <a:pt x="1136" y="712"/>
                  </a:lnTo>
                  <a:lnTo>
                    <a:pt x="1068" y="725"/>
                  </a:lnTo>
                  <a:lnTo>
                    <a:pt x="1004" y="748"/>
                  </a:lnTo>
                  <a:lnTo>
                    <a:pt x="946" y="779"/>
                  </a:lnTo>
                  <a:lnTo>
                    <a:pt x="892" y="816"/>
                  </a:lnTo>
                  <a:lnTo>
                    <a:pt x="843" y="860"/>
                  </a:lnTo>
                  <a:lnTo>
                    <a:pt x="801" y="909"/>
                  </a:lnTo>
                  <a:lnTo>
                    <a:pt x="763" y="965"/>
                  </a:lnTo>
                  <a:lnTo>
                    <a:pt x="735" y="1023"/>
                  </a:lnTo>
                  <a:lnTo>
                    <a:pt x="714" y="1085"/>
                  </a:lnTo>
                  <a:lnTo>
                    <a:pt x="701" y="1150"/>
                  </a:lnTo>
                  <a:lnTo>
                    <a:pt x="696" y="1219"/>
                  </a:lnTo>
                  <a:lnTo>
                    <a:pt x="701" y="1287"/>
                  </a:lnTo>
                  <a:lnTo>
                    <a:pt x="716" y="1356"/>
                  </a:lnTo>
                  <a:lnTo>
                    <a:pt x="739" y="1419"/>
                  </a:lnTo>
                  <a:lnTo>
                    <a:pt x="768" y="1478"/>
                  </a:lnTo>
                  <a:lnTo>
                    <a:pt x="806" y="1533"/>
                  </a:lnTo>
                  <a:lnTo>
                    <a:pt x="849" y="1582"/>
                  </a:lnTo>
                  <a:lnTo>
                    <a:pt x="900" y="1624"/>
                  </a:lnTo>
                  <a:lnTo>
                    <a:pt x="954" y="1660"/>
                  </a:lnTo>
                  <a:lnTo>
                    <a:pt x="1012" y="1688"/>
                  </a:lnTo>
                  <a:lnTo>
                    <a:pt x="1076" y="1709"/>
                  </a:lnTo>
                  <a:lnTo>
                    <a:pt x="1141" y="1722"/>
                  </a:lnTo>
                  <a:lnTo>
                    <a:pt x="1208" y="1727"/>
                  </a:lnTo>
                  <a:lnTo>
                    <a:pt x="1278" y="1722"/>
                  </a:lnTo>
                  <a:lnTo>
                    <a:pt x="1345" y="1708"/>
                  </a:lnTo>
                  <a:lnTo>
                    <a:pt x="1408" y="1685"/>
                  </a:lnTo>
                  <a:lnTo>
                    <a:pt x="1469" y="1655"/>
                  </a:lnTo>
                  <a:lnTo>
                    <a:pt x="1523" y="1618"/>
                  </a:lnTo>
                  <a:lnTo>
                    <a:pt x="1571" y="1574"/>
                  </a:lnTo>
                  <a:lnTo>
                    <a:pt x="1614" y="1525"/>
                  </a:lnTo>
                  <a:lnTo>
                    <a:pt x="1650" y="1470"/>
                  </a:lnTo>
                  <a:lnTo>
                    <a:pt x="1679" y="1411"/>
                  </a:lnTo>
                  <a:lnTo>
                    <a:pt x="1700" y="1349"/>
                  </a:lnTo>
                  <a:lnTo>
                    <a:pt x="1713" y="1284"/>
                  </a:lnTo>
                  <a:lnTo>
                    <a:pt x="1718" y="1215"/>
                  </a:lnTo>
                  <a:lnTo>
                    <a:pt x="1713" y="1147"/>
                  </a:lnTo>
                  <a:lnTo>
                    <a:pt x="1699" y="1079"/>
                  </a:lnTo>
                  <a:lnTo>
                    <a:pt x="1676" y="1015"/>
                  </a:lnTo>
                  <a:lnTo>
                    <a:pt x="1645" y="955"/>
                  </a:lnTo>
                  <a:lnTo>
                    <a:pt x="1607" y="901"/>
                  </a:lnTo>
                  <a:lnTo>
                    <a:pt x="1563" y="852"/>
                  </a:lnTo>
                  <a:lnTo>
                    <a:pt x="1514" y="810"/>
                  </a:lnTo>
                  <a:lnTo>
                    <a:pt x="1461" y="774"/>
                  </a:lnTo>
                  <a:lnTo>
                    <a:pt x="1400" y="745"/>
                  </a:lnTo>
                  <a:lnTo>
                    <a:pt x="1338" y="723"/>
                  </a:lnTo>
                  <a:lnTo>
                    <a:pt x="1273" y="710"/>
                  </a:lnTo>
                  <a:lnTo>
                    <a:pt x="1206" y="707"/>
                  </a:lnTo>
                  <a:close/>
                  <a:moveTo>
                    <a:pt x="1239" y="0"/>
                  </a:moveTo>
                  <a:lnTo>
                    <a:pt x="1275" y="251"/>
                  </a:lnTo>
                  <a:lnTo>
                    <a:pt x="1366" y="261"/>
                  </a:lnTo>
                  <a:lnTo>
                    <a:pt x="1454" y="280"/>
                  </a:lnTo>
                  <a:lnTo>
                    <a:pt x="1540" y="308"/>
                  </a:lnTo>
                  <a:lnTo>
                    <a:pt x="1676" y="93"/>
                  </a:lnTo>
                  <a:lnTo>
                    <a:pt x="2013" y="306"/>
                  </a:lnTo>
                  <a:lnTo>
                    <a:pt x="1879" y="520"/>
                  </a:lnTo>
                  <a:lnTo>
                    <a:pt x="1941" y="586"/>
                  </a:lnTo>
                  <a:lnTo>
                    <a:pt x="1998" y="658"/>
                  </a:lnTo>
                  <a:lnTo>
                    <a:pt x="2047" y="735"/>
                  </a:lnTo>
                  <a:lnTo>
                    <a:pt x="2288" y="657"/>
                  </a:lnTo>
                  <a:lnTo>
                    <a:pt x="2411" y="1038"/>
                  </a:lnTo>
                  <a:lnTo>
                    <a:pt x="2169" y="1114"/>
                  </a:lnTo>
                  <a:lnTo>
                    <a:pt x="2176" y="1207"/>
                  </a:lnTo>
                  <a:lnTo>
                    <a:pt x="2173" y="1299"/>
                  </a:lnTo>
                  <a:lnTo>
                    <a:pt x="2160" y="1388"/>
                  </a:lnTo>
                  <a:lnTo>
                    <a:pt x="2394" y="1483"/>
                  </a:lnTo>
                  <a:lnTo>
                    <a:pt x="2244" y="1853"/>
                  </a:lnTo>
                  <a:lnTo>
                    <a:pt x="2010" y="1758"/>
                  </a:lnTo>
                  <a:lnTo>
                    <a:pt x="1956" y="1831"/>
                  </a:lnTo>
                  <a:lnTo>
                    <a:pt x="1894" y="1898"/>
                  </a:lnTo>
                  <a:lnTo>
                    <a:pt x="1827" y="1960"/>
                  </a:lnTo>
                  <a:lnTo>
                    <a:pt x="1946" y="2183"/>
                  </a:lnTo>
                  <a:lnTo>
                    <a:pt x="1593" y="2371"/>
                  </a:lnTo>
                  <a:lnTo>
                    <a:pt x="1474" y="2148"/>
                  </a:lnTo>
                  <a:lnTo>
                    <a:pt x="1408" y="2164"/>
                  </a:lnTo>
                  <a:lnTo>
                    <a:pt x="1340" y="2177"/>
                  </a:lnTo>
                  <a:lnTo>
                    <a:pt x="1272" y="2183"/>
                  </a:lnTo>
                  <a:lnTo>
                    <a:pt x="1205" y="2185"/>
                  </a:lnTo>
                  <a:lnTo>
                    <a:pt x="1151" y="2433"/>
                  </a:lnTo>
                  <a:lnTo>
                    <a:pt x="760" y="2350"/>
                  </a:lnTo>
                  <a:lnTo>
                    <a:pt x="814" y="2102"/>
                  </a:lnTo>
                  <a:lnTo>
                    <a:pt x="732" y="2061"/>
                  </a:lnTo>
                  <a:lnTo>
                    <a:pt x="656" y="2012"/>
                  </a:lnTo>
                  <a:lnTo>
                    <a:pt x="582" y="1957"/>
                  </a:lnTo>
                  <a:lnTo>
                    <a:pt x="383" y="2113"/>
                  </a:lnTo>
                  <a:lnTo>
                    <a:pt x="137" y="1797"/>
                  </a:lnTo>
                  <a:lnTo>
                    <a:pt x="336" y="1642"/>
                  </a:lnTo>
                  <a:lnTo>
                    <a:pt x="300" y="1559"/>
                  </a:lnTo>
                  <a:lnTo>
                    <a:pt x="273" y="1473"/>
                  </a:lnTo>
                  <a:lnTo>
                    <a:pt x="253" y="1382"/>
                  </a:lnTo>
                  <a:lnTo>
                    <a:pt x="0" y="1374"/>
                  </a:lnTo>
                  <a:lnTo>
                    <a:pt x="14" y="974"/>
                  </a:lnTo>
                  <a:lnTo>
                    <a:pt x="268" y="982"/>
                  </a:lnTo>
                  <a:lnTo>
                    <a:pt x="294" y="896"/>
                  </a:lnTo>
                  <a:lnTo>
                    <a:pt x="328" y="811"/>
                  </a:lnTo>
                  <a:lnTo>
                    <a:pt x="370" y="730"/>
                  </a:lnTo>
                  <a:lnTo>
                    <a:pt x="181" y="560"/>
                  </a:lnTo>
                  <a:lnTo>
                    <a:pt x="450" y="264"/>
                  </a:lnTo>
                  <a:lnTo>
                    <a:pt x="638" y="433"/>
                  </a:lnTo>
                  <a:lnTo>
                    <a:pt x="713" y="384"/>
                  </a:lnTo>
                  <a:lnTo>
                    <a:pt x="792" y="340"/>
                  </a:lnTo>
                  <a:lnTo>
                    <a:pt x="879" y="306"/>
                  </a:lnTo>
                  <a:lnTo>
                    <a:pt x="843" y="55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88C169B-973A-49A1-89FC-D00437ACC5B7}"/>
                </a:ext>
              </a:extLst>
            </p:cNvPr>
            <p:cNvGrpSpPr/>
            <p:nvPr/>
          </p:nvGrpSpPr>
          <p:grpSpPr>
            <a:xfrm>
              <a:off x="1367820" y="3165066"/>
              <a:ext cx="3170130" cy="3035799"/>
              <a:chOff x="2284413" y="2240266"/>
              <a:chExt cx="4064001" cy="3891792"/>
            </a:xfrm>
          </p:grpSpPr>
          <p:sp>
            <p:nvSpPr>
              <p:cNvPr id="16" name="Freeform 81">
                <a:extLst>
                  <a:ext uri="{FF2B5EF4-FFF2-40B4-BE49-F238E27FC236}">
                    <a16:creationId xmlns:a16="http://schemas.microsoft.com/office/drawing/2014/main" id="{3C5B1B44-5529-4310-B341-AC76E568E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7551" y="3663951"/>
                <a:ext cx="468313" cy="239713"/>
              </a:xfrm>
              <a:custGeom>
                <a:avLst/>
                <a:gdLst>
                  <a:gd name="T0" fmla="*/ 438 w 592"/>
                  <a:gd name="T1" fmla="*/ 0 h 302"/>
                  <a:gd name="T2" fmla="*/ 592 w 592"/>
                  <a:gd name="T3" fmla="*/ 110 h 302"/>
                  <a:gd name="T4" fmla="*/ 534 w 592"/>
                  <a:gd name="T5" fmla="*/ 287 h 302"/>
                  <a:gd name="T6" fmla="*/ 511 w 592"/>
                  <a:gd name="T7" fmla="*/ 212 h 302"/>
                  <a:gd name="T8" fmla="*/ 488 w 592"/>
                  <a:gd name="T9" fmla="*/ 152 h 302"/>
                  <a:gd name="T10" fmla="*/ 387 w 592"/>
                  <a:gd name="T11" fmla="*/ 174 h 302"/>
                  <a:gd name="T12" fmla="*/ 458 w 592"/>
                  <a:gd name="T13" fmla="*/ 302 h 302"/>
                  <a:gd name="T14" fmla="*/ 252 w 592"/>
                  <a:gd name="T15" fmla="*/ 245 h 302"/>
                  <a:gd name="T16" fmla="*/ 0 w 592"/>
                  <a:gd name="T17" fmla="*/ 236 h 302"/>
                  <a:gd name="T18" fmla="*/ 140 w 592"/>
                  <a:gd name="T19" fmla="*/ 49 h 302"/>
                  <a:gd name="T20" fmla="*/ 291 w 592"/>
                  <a:gd name="T21" fmla="*/ 49 h 302"/>
                  <a:gd name="T22" fmla="*/ 438 w 592"/>
                  <a:gd name="T23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2" h="302">
                    <a:moveTo>
                      <a:pt x="438" y="0"/>
                    </a:moveTo>
                    <a:lnTo>
                      <a:pt x="592" y="110"/>
                    </a:lnTo>
                    <a:lnTo>
                      <a:pt x="534" y="287"/>
                    </a:lnTo>
                    <a:lnTo>
                      <a:pt x="511" y="212"/>
                    </a:lnTo>
                    <a:lnTo>
                      <a:pt x="488" y="152"/>
                    </a:lnTo>
                    <a:lnTo>
                      <a:pt x="387" y="174"/>
                    </a:lnTo>
                    <a:lnTo>
                      <a:pt x="458" y="302"/>
                    </a:lnTo>
                    <a:lnTo>
                      <a:pt x="252" y="245"/>
                    </a:lnTo>
                    <a:lnTo>
                      <a:pt x="0" y="236"/>
                    </a:lnTo>
                    <a:lnTo>
                      <a:pt x="140" y="49"/>
                    </a:lnTo>
                    <a:lnTo>
                      <a:pt x="291" y="49"/>
                    </a:lnTo>
                    <a:lnTo>
                      <a:pt x="438" y="0"/>
                    </a:lnTo>
                    <a:close/>
                  </a:path>
                </a:pathLst>
              </a:custGeom>
              <a:solidFill>
                <a:schemeClr val="accent6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205CD9D-C7B4-4833-97FC-BE3AC143B131}"/>
                  </a:ext>
                </a:extLst>
              </p:cNvPr>
              <p:cNvGrpSpPr/>
              <p:nvPr/>
            </p:nvGrpSpPr>
            <p:grpSpPr>
              <a:xfrm>
                <a:off x="2521224" y="5380038"/>
                <a:ext cx="649014" cy="672627"/>
                <a:chOff x="2521224" y="5380038"/>
                <a:chExt cx="649014" cy="672627"/>
              </a:xfrm>
            </p:grpSpPr>
            <p:sp>
              <p:nvSpPr>
                <p:cNvPr id="34" name="Freeform 101">
                  <a:extLst>
                    <a:ext uri="{FF2B5EF4-FFF2-40B4-BE49-F238E27FC236}">
                      <a16:creationId xmlns:a16="http://schemas.microsoft.com/office/drawing/2014/main" id="{0E70D602-2757-4E2E-993C-AAE92381D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1224" y="5431952"/>
                  <a:ext cx="646113" cy="620713"/>
                </a:xfrm>
                <a:custGeom>
                  <a:avLst/>
                  <a:gdLst>
                    <a:gd name="T0" fmla="*/ 116 w 813"/>
                    <a:gd name="T1" fmla="*/ 4 h 782"/>
                    <a:gd name="T2" fmla="*/ 122 w 813"/>
                    <a:gd name="T3" fmla="*/ 21 h 782"/>
                    <a:gd name="T4" fmla="*/ 136 w 813"/>
                    <a:gd name="T5" fmla="*/ 68 h 782"/>
                    <a:gd name="T6" fmla="*/ 157 w 813"/>
                    <a:gd name="T7" fmla="*/ 136 h 782"/>
                    <a:gd name="T8" fmla="*/ 183 w 813"/>
                    <a:gd name="T9" fmla="*/ 217 h 782"/>
                    <a:gd name="T10" fmla="*/ 209 w 813"/>
                    <a:gd name="T11" fmla="*/ 301 h 782"/>
                    <a:gd name="T12" fmla="*/ 236 w 813"/>
                    <a:gd name="T13" fmla="*/ 382 h 782"/>
                    <a:gd name="T14" fmla="*/ 267 w 813"/>
                    <a:gd name="T15" fmla="*/ 464 h 782"/>
                    <a:gd name="T16" fmla="*/ 309 w 813"/>
                    <a:gd name="T17" fmla="*/ 545 h 782"/>
                    <a:gd name="T18" fmla="*/ 366 w 813"/>
                    <a:gd name="T19" fmla="*/ 610 h 782"/>
                    <a:gd name="T20" fmla="*/ 444 w 813"/>
                    <a:gd name="T21" fmla="*/ 661 h 782"/>
                    <a:gd name="T22" fmla="*/ 549 w 813"/>
                    <a:gd name="T23" fmla="*/ 701 h 782"/>
                    <a:gd name="T24" fmla="*/ 647 w 813"/>
                    <a:gd name="T25" fmla="*/ 725 h 782"/>
                    <a:gd name="T26" fmla="*/ 722 w 813"/>
                    <a:gd name="T27" fmla="*/ 736 h 782"/>
                    <a:gd name="T28" fmla="*/ 773 w 813"/>
                    <a:gd name="T29" fmla="*/ 737 h 782"/>
                    <a:gd name="T30" fmla="*/ 802 w 813"/>
                    <a:gd name="T31" fmla="*/ 736 h 782"/>
                    <a:gd name="T32" fmla="*/ 812 w 813"/>
                    <a:gd name="T33" fmla="*/ 734 h 782"/>
                    <a:gd name="T34" fmla="*/ 809 w 813"/>
                    <a:gd name="T35" fmla="*/ 762 h 782"/>
                    <a:gd name="T36" fmla="*/ 779 w 813"/>
                    <a:gd name="T37" fmla="*/ 764 h 782"/>
                    <a:gd name="T38" fmla="*/ 734 w 813"/>
                    <a:gd name="T39" fmla="*/ 768 h 782"/>
                    <a:gd name="T40" fmla="*/ 703 w 813"/>
                    <a:gd name="T41" fmla="*/ 773 h 782"/>
                    <a:gd name="T42" fmla="*/ 649 w 813"/>
                    <a:gd name="T43" fmla="*/ 778 h 782"/>
                    <a:gd name="T44" fmla="*/ 577 w 813"/>
                    <a:gd name="T45" fmla="*/ 782 h 782"/>
                    <a:gd name="T46" fmla="*/ 500 w 813"/>
                    <a:gd name="T47" fmla="*/ 781 h 782"/>
                    <a:gd name="T48" fmla="*/ 422 w 813"/>
                    <a:gd name="T49" fmla="*/ 773 h 782"/>
                    <a:gd name="T50" fmla="*/ 352 w 813"/>
                    <a:gd name="T51" fmla="*/ 756 h 782"/>
                    <a:gd name="T52" fmla="*/ 299 w 813"/>
                    <a:gd name="T53" fmla="*/ 725 h 782"/>
                    <a:gd name="T54" fmla="*/ 265 w 813"/>
                    <a:gd name="T55" fmla="*/ 674 h 782"/>
                    <a:gd name="T56" fmla="*/ 234 w 813"/>
                    <a:gd name="T57" fmla="*/ 605 h 782"/>
                    <a:gd name="T58" fmla="*/ 205 w 813"/>
                    <a:gd name="T59" fmla="*/ 531 h 782"/>
                    <a:gd name="T60" fmla="*/ 180 w 813"/>
                    <a:gd name="T61" fmla="*/ 459 h 782"/>
                    <a:gd name="T62" fmla="*/ 161 w 813"/>
                    <a:gd name="T63" fmla="*/ 397 h 782"/>
                    <a:gd name="T64" fmla="*/ 149 w 813"/>
                    <a:gd name="T65" fmla="*/ 354 h 782"/>
                    <a:gd name="T66" fmla="*/ 144 w 813"/>
                    <a:gd name="T67" fmla="*/ 337 h 782"/>
                    <a:gd name="T68" fmla="*/ 0 w 813"/>
                    <a:gd name="T69" fmla="*/ 51 h 7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13" h="782">
                      <a:moveTo>
                        <a:pt x="66" y="0"/>
                      </a:moveTo>
                      <a:lnTo>
                        <a:pt x="116" y="4"/>
                      </a:lnTo>
                      <a:lnTo>
                        <a:pt x="118" y="9"/>
                      </a:lnTo>
                      <a:lnTo>
                        <a:pt x="122" y="21"/>
                      </a:lnTo>
                      <a:lnTo>
                        <a:pt x="129" y="42"/>
                      </a:lnTo>
                      <a:lnTo>
                        <a:pt x="136" y="68"/>
                      </a:lnTo>
                      <a:lnTo>
                        <a:pt x="146" y="101"/>
                      </a:lnTo>
                      <a:lnTo>
                        <a:pt x="157" y="136"/>
                      </a:lnTo>
                      <a:lnTo>
                        <a:pt x="169" y="175"/>
                      </a:lnTo>
                      <a:lnTo>
                        <a:pt x="183" y="217"/>
                      </a:lnTo>
                      <a:lnTo>
                        <a:pt x="195" y="259"/>
                      </a:lnTo>
                      <a:lnTo>
                        <a:pt x="209" y="301"/>
                      </a:lnTo>
                      <a:lnTo>
                        <a:pt x="223" y="343"/>
                      </a:lnTo>
                      <a:lnTo>
                        <a:pt x="236" y="382"/>
                      </a:lnTo>
                      <a:lnTo>
                        <a:pt x="248" y="417"/>
                      </a:lnTo>
                      <a:lnTo>
                        <a:pt x="267" y="464"/>
                      </a:lnTo>
                      <a:lnTo>
                        <a:pt x="287" y="507"/>
                      </a:lnTo>
                      <a:lnTo>
                        <a:pt x="309" y="545"/>
                      </a:lnTo>
                      <a:lnTo>
                        <a:pt x="335" y="579"/>
                      </a:lnTo>
                      <a:lnTo>
                        <a:pt x="366" y="610"/>
                      </a:lnTo>
                      <a:lnTo>
                        <a:pt x="402" y="638"/>
                      </a:lnTo>
                      <a:lnTo>
                        <a:pt x="444" y="661"/>
                      </a:lnTo>
                      <a:lnTo>
                        <a:pt x="492" y="683"/>
                      </a:lnTo>
                      <a:lnTo>
                        <a:pt x="549" y="701"/>
                      </a:lnTo>
                      <a:lnTo>
                        <a:pt x="602" y="715"/>
                      </a:lnTo>
                      <a:lnTo>
                        <a:pt x="647" y="725"/>
                      </a:lnTo>
                      <a:lnTo>
                        <a:pt x="688" y="731"/>
                      </a:lnTo>
                      <a:lnTo>
                        <a:pt x="722" y="736"/>
                      </a:lnTo>
                      <a:lnTo>
                        <a:pt x="750" y="737"/>
                      </a:lnTo>
                      <a:lnTo>
                        <a:pt x="773" y="737"/>
                      </a:lnTo>
                      <a:lnTo>
                        <a:pt x="790" y="737"/>
                      </a:lnTo>
                      <a:lnTo>
                        <a:pt x="802" y="736"/>
                      </a:lnTo>
                      <a:lnTo>
                        <a:pt x="809" y="734"/>
                      </a:lnTo>
                      <a:lnTo>
                        <a:pt x="812" y="734"/>
                      </a:lnTo>
                      <a:lnTo>
                        <a:pt x="813" y="760"/>
                      </a:lnTo>
                      <a:lnTo>
                        <a:pt x="809" y="762"/>
                      </a:lnTo>
                      <a:lnTo>
                        <a:pt x="798" y="762"/>
                      </a:lnTo>
                      <a:lnTo>
                        <a:pt x="779" y="764"/>
                      </a:lnTo>
                      <a:lnTo>
                        <a:pt x="757" y="767"/>
                      </a:lnTo>
                      <a:lnTo>
                        <a:pt x="734" y="768"/>
                      </a:lnTo>
                      <a:lnTo>
                        <a:pt x="722" y="771"/>
                      </a:lnTo>
                      <a:lnTo>
                        <a:pt x="703" y="773"/>
                      </a:lnTo>
                      <a:lnTo>
                        <a:pt x="678" y="776"/>
                      </a:lnTo>
                      <a:lnTo>
                        <a:pt x="649" y="778"/>
                      </a:lnTo>
                      <a:lnTo>
                        <a:pt x="615" y="781"/>
                      </a:lnTo>
                      <a:lnTo>
                        <a:pt x="577" y="782"/>
                      </a:lnTo>
                      <a:lnTo>
                        <a:pt x="540" y="782"/>
                      </a:lnTo>
                      <a:lnTo>
                        <a:pt x="500" y="781"/>
                      </a:lnTo>
                      <a:lnTo>
                        <a:pt x="461" y="778"/>
                      </a:lnTo>
                      <a:lnTo>
                        <a:pt x="422" y="773"/>
                      </a:lnTo>
                      <a:lnTo>
                        <a:pt x="386" y="765"/>
                      </a:lnTo>
                      <a:lnTo>
                        <a:pt x="352" y="756"/>
                      </a:lnTo>
                      <a:lnTo>
                        <a:pt x="323" y="742"/>
                      </a:lnTo>
                      <a:lnTo>
                        <a:pt x="299" y="725"/>
                      </a:lnTo>
                      <a:lnTo>
                        <a:pt x="282" y="703"/>
                      </a:lnTo>
                      <a:lnTo>
                        <a:pt x="265" y="674"/>
                      </a:lnTo>
                      <a:lnTo>
                        <a:pt x="250" y="641"/>
                      </a:lnTo>
                      <a:lnTo>
                        <a:pt x="234" y="605"/>
                      </a:lnTo>
                      <a:lnTo>
                        <a:pt x="219" y="569"/>
                      </a:lnTo>
                      <a:lnTo>
                        <a:pt x="205" y="531"/>
                      </a:lnTo>
                      <a:lnTo>
                        <a:pt x="192" y="495"/>
                      </a:lnTo>
                      <a:lnTo>
                        <a:pt x="180" y="459"/>
                      </a:lnTo>
                      <a:lnTo>
                        <a:pt x="169" y="427"/>
                      </a:lnTo>
                      <a:lnTo>
                        <a:pt x="161" y="397"/>
                      </a:lnTo>
                      <a:lnTo>
                        <a:pt x="153" y="372"/>
                      </a:lnTo>
                      <a:lnTo>
                        <a:pt x="149" y="354"/>
                      </a:lnTo>
                      <a:lnTo>
                        <a:pt x="146" y="341"/>
                      </a:lnTo>
                      <a:lnTo>
                        <a:pt x="144" y="337"/>
                      </a:lnTo>
                      <a:lnTo>
                        <a:pt x="116" y="360"/>
                      </a:lnTo>
                      <a:lnTo>
                        <a:pt x="0" y="51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35" name="Freeform 102">
                  <a:extLst>
                    <a:ext uri="{FF2B5EF4-FFF2-40B4-BE49-F238E27FC236}">
                      <a16:creationId xmlns:a16="http://schemas.microsoft.com/office/drawing/2014/main" id="{63EEC912-740D-4902-BF40-E3A2B8519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3813" y="5380038"/>
                  <a:ext cx="606425" cy="652463"/>
                </a:xfrm>
                <a:custGeom>
                  <a:avLst/>
                  <a:gdLst>
                    <a:gd name="T0" fmla="*/ 201 w 764"/>
                    <a:gd name="T1" fmla="*/ 3 h 821"/>
                    <a:gd name="T2" fmla="*/ 223 w 764"/>
                    <a:gd name="T3" fmla="*/ 21 h 821"/>
                    <a:gd name="T4" fmla="*/ 258 w 764"/>
                    <a:gd name="T5" fmla="*/ 59 h 821"/>
                    <a:gd name="T6" fmla="*/ 303 w 764"/>
                    <a:gd name="T7" fmla="*/ 108 h 821"/>
                    <a:gd name="T8" fmla="*/ 351 w 764"/>
                    <a:gd name="T9" fmla="*/ 169 h 821"/>
                    <a:gd name="T10" fmla="*/ 396 w 764"/>
                    <a:gd name="T11" fmla="*/ 236 h 821"/>
                    <a:gd name="T12" fmla="*/ 434 w 764"/>
                    <a:gd name="T13" fmla="*/ 306 h 821"/>
                    <a:gd name="T14" fmla="*/ 455 w 764"/>
                    <a:gd name="T15" fmla="*/ 377 h 821"/>
                    <a:gd name="T16" fmla="*/ 462 w 764"/>
                    <a:gd name="T17" fmla="*/ 451 h 821"/>
                    <a:gd name="T18" fmla="*/ 477 w 764"/>
                    <a:gd name="T19" fmla="*/ 512 h 821"/>
                    <a:gd name="T20" fmla="*/ 505 w 764"/>
                    <a:gd name="T21" fmla="*/ 552 h 821"/>
                    <a:gd name="T22" fmla="*/ 544 w 764"/>
                    <a:gd name="T23" fmla="*/ 580 h 821"/>
                    <a:gd name="T24" fmla="*/ 594 w 764"/>
                    <a:gd name="T25" fmla="*/ 604 h 821"/>
                    <a:gd name="T26" fmla="*/ 651 w 764"/>
                    <a:gd name="T27" fmla="*/ 629 h 821"/>
                    <a:gd name="T28" fmla="*/ 715 w 764"/>
                    <a:gd name="T29" fmla="*/ 664 h 821"/>
                    <a:gd name="T30" fmla="*/ 752 w 764"/>
                    <a:gd name="T31" fmla="*/ 705 h 821"/>
                    <a:gd name="T32" fmla="*/ 764 w 764"/>
                    <a:gd name="T33" fmla="*/ 743 h 821"/>
                    <a:gd name="T34" fmla="*/ 760 w 764"/>
                    <a:gd name="T35" fmla="*/ 776 h 821"/>
                    <a:gd name="T36" fmla="*/ 750 w 764"/>
                    <a:gd name="T37" fmla="*/ 798 h 821"/>
                    <a:gd name="T38" fmla="*/ 746 w 764"/>
                    <a:gd name="T39" fmla="*/ 807 h 821"/>
                    <a:gd name="T40" fmla="*/ 600 w 764"/>
                    <a:gd name="T41" fmla="*/ 819 h 821"/>
                    <a:gd name="T42" fmla="*/ 483 w 764"/>
                    <a:gd name="T43" fmla="*/ 819 h 821"/>
                    <a:gd name="T44" fmla="*/ 392 w 764"/>
                    <a:gd name="T45" fmla="*/ 809 h 821"/>
                    <a:gd name="T46" fmla="*/ 322 w 764"/>
                    <a:gd name="T47" fmla="*/ 790 h 821"/>
                    <a:gd name="T48" fmla="*/ 272 w 764"/>
                    <a:gd name="T49" fmla="*/ 767 h 821"/>
                    <a:gd name="T50" fmla="*/ 236 w 764"/>
                    <a:gd name="T51" fmla="*/ 740 h 821"/>
                    <a:gd name="T52" fmla="*/ 213 w 764"/>
                    <a:gd name="T53" fmla="*/ 715 h 821"/>
                    <a:gd name="T54" fmla="*/ 198 w 764"/>
                    <a:gd name="T55" fmla="*/ 694 h 821"/>
                    <a:gd name="T56" fmla="*/ 184 w 764"/>
                    <a:gd name="T57" fmla="*/ 663 h 821"/>
                    <a:gd name="T58" fmla="*/ 164 w 764"/>
                    <a:gd name="T59" fmla="*/ 604 h 821"/>
                    <a:gd name="T60" fmla="*/ 137 w 764"/>
                    <a:gd name="T61" fmla="*/ 526 h 821"/>
                    <a:gd name="T62" fmla="*/ 109 w 764"/>
                    <a:gd name="T63" fmla="*/ 436 h 821"/>
                    <a:gd name="T64" fmla="*/ 80 w 764"/>
                    <a:gd name="T65" fmla="*/ 341 h 821"/>
                    <a:gd name="T66" fmla="*/ 53 w 764"/>
                    <a:gd name="T67" fmla="*/ 251 h 821"/>
                    <a:gd name="T68" fmla="*/ 30 w 764"/>
                    <a:gd name="T69" fmla="*/ 172 h 821"/>
                    <a:gd name="T70" fmla="*/ 11 w 764"/>
                    <a:gd name="T71" fmla="*/ 111 h 821"/>
                    <a:gd name="T72" fmla="*/ 2 w 764"/>
                    <a:gd name="T73" fmla="*/ 77 h 821"/>
                    <a:gd name="T74" fmla="*/ 198 w 764"/>
                    <a:gd name="T75" fmla="*/ 0 h 8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764" h="821">
                      <a:moveTo>
                        <a:pt x="198" y="0"/>
                      </a:moveTo>
                      <a:lnTo>
                        <a:pt x="201" y="3"/>
                      </a:lnTo>
                      <a:lnTo>
                        <a:pt x="209" y="9"/>
                      </a:lnTo>
                      <a:lnTo>
                        <a:pt x="223" y="21"/>
                      </a:lnTo>
                      <a:lnTo>
                        <a:pt x="238" y="38"/>
                      </a:lnTo>
                      <a:lnTo>
                        <a:pt x="258" y="59"/>
                      </a:lnTo>
                      <a:lnTo>
                        <a:pt x="280" y="82"/>
                      </a:lnTo>
                      <a:lnTo>
                        <a:pt x="303" y="108"/>
                      </a:lnTo>
                      <a:lnTo>
                        <a:pt x="327" y="138"/>
                      </a:lnTo>
                      <a:lnTo>
                        <a:pt x="351" y="169"/>
                      </a:lnTo>
                      <a:lnTo>
                        <a:pt x="375" y="201"/>
                      </a:lnTo>
                      <a:lnTo>
                        <a:pt x="396" y="236"/>
                      </a:lnTo>
                      <a:lnTo>
                        <a:pt x="417" y="271"/>
                      </a:lnTo>
                      <a:lnTo>
                        <a:pt x="434" y="306"/>
                      </a:lnTo>
                      <a:lnTo>
                        <a:pt x="446" y="341"/>
                      </a:lnTo>
                      <a:lnTo>
                        <a:pt x="455" y="377"/>
                      </a:lnTo>
                      <a:lnTo>
                        <a:pt x="459" y="410"/>
                      </a:lnTo>
                      <a:lnTo>
                        <a:pt x="462" y="451"/>
                      </a:lnTo>
                      <a:lnTo>
                        <a:pt x="468" y="484"/>
                      </a:lnTo>
                      <a:lnTo>
                        <a:pt x="477" y="512"/>
                      </a:lnTo>
                      <a:lnTo>
                        <a:pt x="490" y="534"/>
                      </a:lnTo>
                      <a:lnTo>
                        <a:pt x="505" y="552"/>
                      </a:lnTo>
                      <a:lnTo>
                        <a:pt x="522" y="568"/>
                      </a:lnTo>
                      <a:lnTo>
                        <a:pt x="544" y="580"/>
                      </a:lnTo>
                      <a:lnTo>
                        <a:pt x="567" y="591"/>
                      </a:lnTo>
                      <a:lnTo>
                        <a:pt x="594" y="604"/>
                      </a:lnTo>
                      <a:lnTo>
                        <a:pt x="622" y="615"/>
                      </a:lnTo>
                      <a:lnTo>
                        <a:pt x="651" y="629"/>
                      </a:lnTo>
                      <a:lnTo>
                        <a:pt x="684" y="644"/>
                      </a:lnTo>
                      <a:lnTo>
                        <a:pt x="715" y="664"/>
                      </a:lnTo>
                      <a:lnTo>
                        <a:pt x="738" y="684"/>
                      </a:lnTo>
                      <a:lnTo>
                        <a:pt x="752" y="705"/>
                      </a:lnTo>
                      <a:lnTo>
                        <a:pt x="761" y="723"/>
                      </a:lnTo>
                      <a:lnTo>
                        <a:pt x="764" y="743"/>
                      </a:lnTo>
                      <a:lnTo>
                        <a:pt x="763" y="760"/>
                      </a:lnTo>
                      <a:lnTo>
                        <a:pt x="760" y="776"/>
                      </a:lnTo>
                      <a:lnTo>
                        <a:pt x="755" y="788"/>
                      </a:lnTo>
                      <a:lnTo>
                        <a:pt x="750" y="798"/>
                      </a:lnTo>
                      <a:lnTo>
                        <a:pt x="747" y="806"/>
                      </a:lnTo>
                      <a:lnTo>
                        <a:pt x="746" y="807"/>
                      </a:lnTo>
                      <a:lnTo>
                        <a:pt x="670" y="815"/>
                      </a:lnTo>
                      <a:lnTo>
                        <a:pt x="600" y="819"/>
                      </a:lnTo>
                      <a:lnTo>
                        <a:pt x="538" y="821"/>
                      </a:lnTo>
                      <a:lnTo>
                        <a:pt x="483" y="819"/>
                      </a:lnTo>
                      <a:lnTo>
                        <a:pt x="434" y="815"/>
                      </a:lnTo>
                      <a:lnTo>
                        <a:pt x="392" y="809"/>
                      </a:lnTo>
                      <a:lnTo>
                        <a:pt x="354" y="801"/>
                      </a:lnTo>
                      <a:lnTo>
                        <a:pt x="322" y="790"/>
                      </a:lnTo>
                      <a:lnTo>
                        <a:pt x="294" y="779"/>
                      </a:lnTo>
                      <a:lnTo>
                        <a:pt x="272" y="767"/>
                      </a:lnTo>
                      <a:lnTo>
                        <a:pt x="252" y="754"/>
                      </a:lnTo>
                      <a:lnTo>
                        <a:pt x="236" y="740"/>
                      </a:lnTo>
                      <a:lnTo>
                        <a:pt x="224" y="728"/>
                      </a:lnTo>
                      <a:lnTo>
                        <a:pt x="213" y="715"/>
                      </a:lnTo>
                      <a:lnTo>
                        <a:pt x="205" y="705"/>
                      </a:lnTo>
                      <a:lnTo>
                        <a:pt x="198" y="694"/>
                      </a:lnTo>
                      <a:lnTo>
                        <a:pt x="191" y="683"/>
                      </a:lnTo>
                      <a:lnTo>
                        <a:pt x="184" y="663"/>
                      </a:lnTo>
                      <a:lnTo>
                        <a:pt x="174" y="636"/>
                      </a:lnTo>
                      <a:lnTo>
                        <a:pt x="164" y="604"/>
                      </a:lnTo>
                      <a:lnTo>
                        <a:pt x="151" y="566"/>
                      </a:lnTo>
                      <a:lnTo>
                        <a:pt x="137" y="526"/>
                      </a:lnTo>
                      <a:lnTo>
                        <a:pt x="123" y="481"/>
                      </a:lnTo>
                      <a:lnTo>
                        <a:pt x="109" y="436"/>
                      </a:lnTo>
                      <a:lnTo>
                        <a:pt x="95" y="388"/>
                      </a:lnTo>
                      <a:lnTo>
                        <a:pt x="80" y="341"/>
                      </a:lnTo>
                      <a:lnTo>
                        <a:pt x="66" y="295"/>
                      </a:lnTo>
                      <a:lnTo>
                        <a:pt x="53" y="251"/>
                      </a:lnTo>
                      <a:lnTo>
                        <a:pt x="41" y="209"/>
                      </a:lnTo>
                      <a:lnTo>
                        <a:pt x="30" y="172"/>
                      </a:lnTo>
                      <a:lnTo>
                        <a:pt x="19" y="139"/>
                      </a:lnTo>
                      <a:lnTo>
                        <a:pt x="11" y="111"/>
                      </a:lnTo>
                      <a:lnTo>
                        <a:pt x="5" y="91"/>
                      </a:lnTo>
                      <a:lnTo>
                        <a:pt x="2" y="77"/>
                      </a:lnTo>
                      <a:lnTo>
                        <a:pt x="0" y="73"/>
                      </a:lnTo>
                      <a:lnTo>
                        <a:pt x="198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EC69C9E-D46F-4EC0-B26A-27A2DCEA341D}"/>
                  </a:ext>
                </a:extLst>
              </p:cNvPr>
              <p:cNvGrpSpPr/>
              <p:nvPr/>
            </p:nvGrpSpPr>
            <p:grpSpPr>
              <a:xfrm>
                <a:off x="4192588" y="5830888"/>
                <a:ext cx="882650" cy="301170"/>
                <a:chOff x="4192588" y="5830888"/>
                <a:chExt cx="882650" cy="301170"/>
              </a:xfrm>
            </p:grpSpPr>
            <p:sp>
              <p:nvSpPr>
                <p:cNvPr id="32" name="Freeform 99">
                  <a:extLst>
                    <a:ext uri="{FF2B5EF4-FFF2-40B4-BE49-F238E27FC236}">
                      <a16:creationId xmlns:a16="http://schemas.microsoft.com/office/drawing/2014/main" id="{9A23FFA7-D199-4A58-A52E-9DF3E782A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588" y="5986008"/>
                  <a:ext cx="882650" cy="146050"/>
                </a:xfrm>
                <a:custGeom>
                  <a:avLst/>
                  <a:gdLst>
                    <a:gd name="T0" fmla="*/ 414 w 1113"/>
                    <a:gd name="T1" fmla="*/ 0 h 183"/>
                    <a:gd name="T2" fmla="*/ 1110 w 1113"/>
                    <a:gd name="T3" fmla="*/ 105 h 183"/>
                    <a:gd name="T4" fmla="*/ 1113 w 1113"/>
                    <a:gd name="T5" fmla="*/ 163 h 183"/>
                    <a:gd name="T6" fmla="*/ 1108 w 1113"/>
                    <a:gd name="T7" fmla="*/ 163 h 183"/>
                    <a:gd name="T8" fmla="*/ 1093 w 1113"/>
                    <a:gd name="T9" fmla="*/ 164 h 183"/>
                    <a:gd name="T10" fmla="*/ 1069 w 1113"/>
                    <a:gd name="T11" fmla="*/ 167 h 183"/>
                    <a:gd name="T12" fmla="*/ 1037 w 1113"/>
                    <a:gd name="T13" fmla="*/ 169 h 183"/>
                    <a:gd name="T14" fmla="*/ 1000 w 1113"/>
                    <a:gd name="T15" fmla="*/ 172 h 183"/>
                    <a:gd name="T16" fmla="*/ 956 w 1113"/>
                    <a:gd name="T17" fmla="*/ 175 h 183"/>
                    <a:gd name="T18" fmla="*/ 910 w 1113"/>
                    <a:gd name="T19" fmla="*/ 178 h 183"/>
                    <a:gd name="T20" fmla="*/ 861 w 1113"/>
                    <a:gd name="T21" fmla="*/ 180 h 183"/>
                    <a:gd name="T22" fmla="*/ 810 w 1113"/>
                    <a:gd name="T23" fmla="*/ 183 h 183"/>
                    <a:gd name="T24" fmla="*/ 760 w 1113"/>
                    <a:gd name="T25" fmla="*/ 183 h 183"/>
                    <a:gd name="T26" fmla="*/ 711 w 1113"/>
                    <a:gd name="T27" fmla="*/ 183 h 183"/>
                    <a:gd name="T28" fmla="*/ 663 w 1113"/>
                    <a:gd name="T29" fmla="*/ 183 h 183"/>
                    <a:gd name="T30" fmla="*/ 619 w 1113"/>
                    <a:gd name="T31" fmla="*/ 180 h 183"/>
                    <a:gd name="T32" fmla="*/ 580 w 1113"/>
                    <a:gd name="T33" fmla="*/ 177 h 183"/>
                    <a:gd name="T34" fmla="*/ 548 w 1113"/>
                    <a:gd name="T35" fmla="*/ 171 h 183"/>
                    <a:gd name="T36" fmla="*/ 523 w 1113"/>
                    <a:gd name="T37" fmla="*/ 163 h 183"/>
                    <a:gd name="T38" fmla="*/ 486 w 1113"/>
                    <a:gd name="T39" fmla="*/ 147 h 183"/>
                    <a:gd name="T40" fmla="*/ 451 w 1113"/>
                    <a:gd name="T41" fmla="*/ 130 h 183"/>
                    <a:gd name="T42" fmla="*/ 419 w 1113"/>
                    <a:gd name="T43" fmla="*/ 115 h 183"/>
                    <a:gd name="T44" fmla="*/ 391 w 1113"/>
                    <a:gd name="T45" fmla="*/ 98 h 183"/>
                    <a:gd name="T46" fmla="*/ 366 w 1113"/>
                    <a:gd name="T47" fmla="*/ 84 h 183"/>
                    <a:gd name="T48" fmla="*/ 346 w 1113"/>
                    <a:gd name="T49" fmla="*/ 71 h 183"/>
                    <a:gd name="T50" fmla="*/ 330 w 1113"/>
                    <a:gd name="T51" fmla="*/ 62 h 183"/>
                    <a:gd name="T52" fmla="*/ 321 w 1113"/>
                    <a:gd name="T53" fmla="*/ 56 h 183"/>
                    <a:gd name="T54" fmla="*/ 318 w 1113"/>
                    <a:gd name="T55" fmla="*/ 54 h 183"/>
                    <a:gd name="T56" fmla="*/ 318 w 1113"/>
                    <a:gd name="T57" fmla="*/ 163 h 183"/>
                    <a:gd name="T58" fmla="*/ 0 w 1113"/>
                    <a:gd name="T59" fmla="*/ 163 h 183"/>
                    <a:gd name="T60" fmla="*/ 3 w 1113"/>
                    <a:gd name="T61" fmla="*/ 54 h 183"/>
                    <a:gd name="T62" fmla="*/ 414 w 1113"/>
                    <a:gd name="T63" fmla="*/ 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113" h="183">
                      <a:moveTo>
                        <a:pt x="414" y="0"/>
                      </a:moveTo>
                      <a:lnTo>
                        <a:pt x="1110" y="105"/>
                      </a:lnTo>
                      <a:lnTo>
                        <a:pt x="1113" y="163"/>
                      </a:lnTo>
                      <a:lnTo>
                        <a:pt x="1108" y="163"/>
                      </a:lnTo>
                      <a:lnTo>
                        <a:pt x="1093" y="164"/>
                      </a:lnTo>
                      <a:lnTo>
                        <a:pt x="1069" y="167"/>
                      </a:lnTo>
                      <a:lnTo>
                        <a:pt x="1037" y="169"/>
                      </a:lnTo>
                      <a:lnTo>
                        <a:pt x="1000" y="172"/>
                      </a:lnTo>
                      <a:lnTo>
                        <a:pt x="956" y="175"/>
                      </a:lnTo>
                      <a:lnTo>
                        <a:pt x="910" y="178"/>
                      </a:lnTo>
                      <a:lnTo>
                        <a:pt x="861" y="180"/>
                      </a:lnTo>
                      <a:lnTo>
                        <a:pt x="810" y="183"/>
                      </a:lnTo>
                      <a:lnTo>
                        <a:pt x="760" y="183"/>
                      </a:lnTo>
                      <a:lnTo>
                        <a:pt x="711" y="183"/>
                      </a:lnTo>
                      <a:lnTo>
                        <a:pt x="663" y="183"/>
                      </a:lnTo>
                      <a:lnTo>
                        <a:pt x="619" y="180"/>
                      </a:lnTo>
                      <a:lnTo>
                        <a:pt x="580" y="177"/>
                      </a:lnTo>
                      <a:lnTo>
                        <a:pt x="548" y="171"/>
                      </a:lnTo>
                      <a:lnTo>
                        <a:pt x="523" y="163"/>
                      </a:lnTo>
                      <a:lnTo>
                        <a:pt x="486" y="147"/>
                      </a:lnTo>
                      <a:lnTo>
                        <a:pt x="451" y="130"/>
                      </a:lnTo>
                      <a:lnTo>
                        <a:pt x="419" y="115"/>
                      </a:lnTo>
                      <a:lnTo>
                        <a:pt x="391" y="98"/>
                      </a:lnTo>
                      <a:lnTo>
                        <a:pt x="366" y="84"/>
                      </a:lnTo>
                      <a:lnTo>
                        <a:pt x="346" y="71"/>
                      </a:lnTo>
                      <a:lnTo>
                        <a:pt x="330" y="62"/>
                      </a:lnTo>
                      <a:lnTo>
                        <a:pt x="321" y="56"/>
                      </a:lnTo>
                      <a:lnTo>
                        <a:pt x="318" y="54"/>
                      </a:lnTo>
                      <a:lnTo>
                        <a:pt x="318" y="163"/>
                      </a:lnTo>
                      <a:lnTo>
                        <a:pt x="0" y="163"/>
                      </a:lnTo>
                      <a:lnTo>
                        <a:pt x="3" y="54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  <p:sp>
              <p:nvSpPr>
                <p:cNvPr id="33" name="Freeform 100">
                  <a:extLst>
                    <a:ext uri="{FF2B5EF4-FFF2-40B4-BE49-F238E27FC236}">
                      <a16:creationId xmlns:a16="http://schemas.microsoft.com/office/drawing/2014/main" id="{00A9F785-AF09-4184-8A36-430106AEB0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2588" y="5830888"/>
                  <a:ext cx="882650" cy="271463"/>
                </a:xfrm>
                <a:custGeom>
                  <a:avLst/>
                  <a:gdLst>
                    <a:gd name="T0" fmla="*/ 523 w 1113"/>
                    <a:gd name="T1" fmla="*/ 0 h 344"/>
                    <a:gd name="T2" fmla="*/ 579 w 1113"/>
                    <a:gd name="T3" fmla="*/ 7 h 344"/>
                    <a:gd name="T4" fmla="*/ 611 w 1113"/>
                    <a:gd name="T5" fmla="*/ 24 h 344"/>
                    <a:gd name="T6" fmla="*/ 652 w 1113"/>
                    <a:gd name="T7" fmla="*/ 55 h 344"/>
                    <a:gd name="T8" fmla="*/ 722 w 1113"/>
                    <a:gd name="T9" fmla="*/ 83 h 344"/>
                    <a:gd name="T10" fmla="*/ 809 w 1113"/>
                    <a:gd name="T11" fmla="*/ 111 h 344"/>
                    <a:gd name="T12" fmla="*/ 902 w 1113"/>
                    <a:gd name="T13" fmla="*/ 137 h 344"/>
                    <a:gd name="T14" fmla="*/ 987 w 1113"/>
                    <a:gd name="T15" fmla="*/ 162 h 344"/>
                    <a:gd name="T16" fmla="*/ 1054 w 1113"/>
                    <a:gd name="T17" fmla="*/ 184 h 344"/>
                    <a:gd name="T18" fmla="*/ 1090 w 1113"/>
                    <a:gd name="T19" fmla="*/ 205 h 344"/>
                    <a:gd name="T20" fmla="*/ 1108 w 1113"/>
                    <a:gd name="T21" fmla="*/ 246 h 344"/>
                    <a:gd name="T22" fmla="*/ 1113 w 1113"/>
                    <a:gd name="T23" fmla="*/ 289 h 344"/>
                    <a:gd name="T24" fmla="*/ 1110 w 1113"/>
                    <a:gd name="T25" fmla="*/ 323 h 344"/>
                    <a:gd name="T26" fmla="*/ 1108 w 1113"/>
                    <a:gd name="T27" fmla="*/ 337 h 344"/>
                    <a:gd name="T28" fmla="*/ 1088 w 1113"/>
                    <a:gd name="T29" fmla="*/ 337 h 344"/>
                    <a:gd name="T30" fmla="*/ 1032 w 1113"/>
                    <a:gd name="T31" fmla="*/ 339 h 344"/>
                    <a:gd name="T32" fmla="*/ 953 w 1113"/>
                    <a:gd name="T33" fmla="*/ 340 h 344"/>
                    <a:gd name="T34" fmla="*/ 858 w 1113"/>
                    <a:gd name="T35" fmla="*/ 342 h 344"/>
                    <a:gd name="T36" fmla="*/ 757 w 1113"/>
                    <a:gd name="T37" fmla="*/ 344 h 344"/>
                    <a:gd name="T38" fmla="*/ 661 w 1113"/>
                    <a:gd name="T39" fmla="*/ 344 h 344"/>
                    <a:gd name="T40" fmla="*/ 577 w 1113"/>
                    <a:gd name="T41" fmla="*/ 342 h 344"/>
                    <a:gd name="T42" fmla="*/ 518 w 1113"/>
                    <a:gd name="T43" fmla="*/ 337 h 344"/>
                    <a:gd name="T44" fmla="*/ 425 w 1113"/>
                    <a:gd name="T45" fmla="*/ 323 h 344"/>
                    <a:gd name="T46" fmla="*/ 358 w 1113"/>
                    <a:gd name="T47" fmla="*/ 312 h 344"/>
                    <a:gd name="T48" fmla="*/ 323 w 1113"/>
                    <a:gd name="T49" fmla="*/ 306 h 344"/>
                    <a:gd name="T50" fmla="*/ 318 w 1113"/>
                    <a:gd name="T51" fmla="*/ 337 h 344"/>
                    <a:gd name="T52" fmla="*/ 17 w 1113"/>
                    <a:gd name="T53" fmla="*/ 66 h 344"/>
                    <a:gd name="T54" fmla="*/ 34 w 1113"/>
                    <a:gd name="T55" fmla="*/ 63 h 344"/>
                    <a:gd name="T56" fmla="*/ 80 w 1113"/>
                    <a:gd name="T57" fmla="*/ 53 h 344"/>
                    <a:gd name="T58" fmla="*/ 147 w 1113"/>
                    <a:gd name="T59" fmla="*/ 41 h 344"/>
                    <a:gd name="T60" fmla="*/ 228 w 1113"/>
                    <a:gd name="T61" fmla="*/ 28 h 344"/>
                    <a:gd name="T62" fmla="*/ 316 w 1113"/>
                    <a:gd name="T63" fmla="*/ 14 h 344"/>
                    <a:gd name="T64" fmla="*/ 406 w 1113"/>
                    <a:gd name="T65" fmla="*/ 5 h 344"/>
                    <a:gd name="T66" fmla="*/ 487 w 1113"/>
                    <a:gd name="T67" fmla="*/ 0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1113" h="344">
                      <a:moveTo>
                        <a:pt x="487" y="0"/>
                      </a:moveTo>
                      <a:lnTo>
                        <a:pt x="523" y="0"/>
                      </a:lnTo>
                      <a:lnTo>
                        <a:pt x="554" y="2"/>
                      </a:lnTo>
                      <a:lnTo>
                        <a:pt x="579" y="7"/>
                      </a:lnTo>
                      <a:lnTo>
                        <a:pt x="599" y="14"/>
                      </a:lnTo>
                      <a:lnTo>
                        <a:pt x="611" y="24"/>
                      </a:lnTo>
                      <a:lnTo>
                        <a:pt x="627" y="39"/>
                      </a:lnTo>
                      <a:lnTo>
                        <a:pt x="652" y="55"/>
                      </a:lnTo>
                      <a:lnTo>
                        <a:pt x="684" y="69"/>
                      </a:lnTo>
                      <a:lnTo>
                        <a:pt x="722" y="83"/>
                      </a:lnTo>
                      <a:lnTo>
                        <a:pt x="764" y="97"/>
                      </a:lnTo>
                      <a:lnTo>
                        <a:pt x="809" y="111"/>
                      </a:lnTo>
                      <a:lnTo>
                        <a:pt x="855" y="125"/>
                      </a:lnTo>
                      <a:lnTo>
                        <a:pt x="902" y="137"/>
                      </a:lnTo>
                      <a:lnTo>
                        <a:pt x="945" y="149"/>
                      </a:lnTo>
                      <a:lnTo>
                        <a:pt x="987" y="162"/>
                      </a:lnTo>
                      <a:lnTo>
                        <a:pt x="1023" y="173"/>
                      </a:lnTo>
                      <a:lnTo>
                        <a:pt x="1054" y="184"/>
                      </a:lnTo>
                      <a:lnTo>
                        <a:pt x="1076" y="194"/>
                      </a:lnTo>
                      <a:lnTo>
                        <a:pt x="1090" y="205"/>
                      </a:lnTo>
                      <a:lnTo>
                        <a:pt x="1102" y="224"/>
                      </a:lnTo>
                      <a:lnTo>
                        <a:pt x="1108" y="246"/>
                      </a:lnTo>
                      <a:lnTo>
                        <a:pt x="1113" y="267"/>
                      </a:lnTo>
                      <a:lnTo>
                        <a:pt x="1113" y="289"/>
                      </a:lnTo>
                      <a:lnTo>
                        <a:pt x="1113" y="308"/>
                      </a:lnTo>
                      <a:lnTo>
                        <a:pt x="1110" y="323"/>
                      </a:lnTo>
                      <a:lnTo>
                        <a:pt x="1108" y="333"/>
                      </a:lnTo>
                      <a:lnTo>
                        <a:pt x="1108" y="337"/>
                      </a:lnTo>
                      <a:lnTo>
                        <a:pt x="1102" y="337"/>
                      </a:lnTo>
                      <a:lnTo>
                        <a:pt x="1088" y="337"/>
                      </a:lnTo>
                      <a:lnTo>
                        <a:pt x="1063" y="339"/>
                      </a:lnTo>
                      <a:lnTo>
                        <a:pt x="1032" y="339"/>
                      </a:lnTo>
                      <a:lnTo>
                        <a:pt x="995" y="340"/>
                      </a:lnTo>
                      <a:lnTo>
                        <a:pt x="953" y="340"/>
                      </a:lnTo>
                      <a:lnTo>
                        <a:pt x="906" y="342"/>
                      </a:lnTo>
                      <a:lnTo>
                        <a:pt x="858" y="342"/>
                      </a:lnTo>
                      <a:lnTo>
                        <a:pt x="809" y="344"/>
                      </a:lnTo>
                      <a:lnTo>
                        <a:pt x="757" y="344"/>
                      </a:lnTo>
                      <a:lnTo>
                        <a:pt x="709" y="344"/>
                      </a:lnTo>
                      <a:lnTo>
                        <a:pt x="661" y="344"/>
                      </a:lnTo>
                      <a:lnTo>
                        <a:pt x="618" y="342"/>
                      </a:lnTo>
                      <a:lnTo>
                        <a:pt x="577" y="342"/>
                      </a:lnTo>
                      <a:lnTo>
                        <a:pt x="545" y="339"/>
                      </a:lnTo>
                      <a:lnTo>
                        <a:pt x="518" y="337"/>
                      </a:lnTo>
                      <a:lnTo>
                        <a:pt x="469" y="330"/>
                      </a:lnTo>
                      <a:lnTo>
                        <a:pt x="425" y="323"/>
                      </a:lnTo>
                      <a:lnTo>
                        <a:pt x="388" y="319"/>
                      </a:lnTo>
                      <a:lnTo>
                        <a:pt x="358" y="312"/>
                      </a:lnTo>
                      <a:lnTo>
                        <a:pt x="337" y="309"/>
                      </a:lnTo>
                      <a:lnTo>
                        <a:pt x="323" y="306"/>
                      </a:lnTo>
                      <a:lnTo>
                        <a:pt x="318" y="306"/>
                      </a:lnTo>
                      <a:lnTo>
                        <a:pt x="318" y="337"/>
                      </a:lnTo>
                      <a:lnTo>
                        <a:pt x="0" y="322"/>
                      </a:lnTo>
                      <a:lnTo>
                        <a:pt x="17" y="66"/>
                      </a:lnTo>
                      <a:lnTo>
                        <a:pt x="21" y="66"/>
                      </a:lnTo>
                      <a:lnTo>
                        <a:pt x="34" y="63"/>
                      </a:lnTo>
                      <a:lnTo>
                        <a:pt x="54" y="59"/>
                      </a:lnTo>
                      <a:lnTo>
                        <a:pt x="80" y="53"/>
                      </a:lnTo>
                      <a:lnTo>
                        <a:pt x="111" y="49"/>
                      </a:lnTo>
                      <a:lnTo>
                        <a:pt x="147" y="41"/>
                      </a:lnTo>
                      <a:lnTo>
                        <a:pt x="186" y="35"/>
                      </a:lnTo>
                      <a:lnTo>
                        <a:pt x="228" y="28"/>
                      </a:lnTo>
                      <a:lnTo>
                        <a:pt x="273" y="21"/>
                      </a:lnTo>
                      <a:lnTo>
                        <a:pt x="316" y="14"/>
                      </a:lnTo>
                      <a:lnTo>
                        <a:pt x="361" y="10"/>
                      </a:lnTo>
                      <a:lnTo>
                        <a:pt x="406" y="5"/>
                      </a:lnTo>
                      <a:lnTo>
                        <a:pt x="448" y="2"/>
                      </a:lnTo>
                      <a:lnTo>
                        <a:pt x="487" y="0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N"/>
                </a:p>
              </p:txBody>
            </p:sp>
          </p:grpSp>
          <p:sp>
            <p:nvSpPr>
              <p:cNvPr id="19" name="Freeform 86">
                <a:extLst>
                  <a:ext uri="{FF2B5EF4-FFF2-40B4-BE49-F238E27FC236}">
                    <a16:creationId xmlns:a16="http://schemas.microsoft.com/office/drawing/2014/main" id="{31CB7DD0-D8AD-4233-8EDB-3AEAF1C22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3988" y="4121151"/>
                <a:ext cx="1608138" cy="1603375"/>
              </a:xfrm>
              <a:custGeom>
                <a:avLst/>
                <a:gdLst>
                  <a:gd name="T0" fmla="*/ 2026 w 2026"/>
                  <a:gd name="T1" fmla="*/ 304 h 2020"/>
                  <a:gd name="T2" fmla="*/ 2020 w 2026"/>
                  <a:gd name="T3" fmla="*/ 320 h 2020"/>
                  <a:gd name="T4" fmla="*/ 1999 w 2026"/>
                  <a:gd name="T5" fmla="*/ 362 h 2020"/>
                  <a:gd name="T6" fmla="*/ 1968 w 2026"/>
                  <a:gd name="T7" fmla="*/ 425 h 2020"/>
                  <a:gd name="T8" fmla="*/ 1930 w 2026"/>
                  <a:gd name="T9" fmla="*/ 504 h 2020"/>
                  <a:gd name="T10" fmla="*/ 1885 w 2026"/>
                  <a:gd name="T11" fmla="*/ 594 h 2020"/>
                  <a:gd name="T12" fmla="*/ 1836 w 2026"/>
                  <a:gd name="T13" fmla="*/ 689 h 2020"/>
                  <a:gd name="T14" fmla="*/ 1790 w 2026"/>
                  <a:gd name="T15" fmla="*/ 768 h 2020"/>
                  <a:gd name="T16" fmla="*/ 1726 w 2026"/>
                  <a:gd name="T17" fmla="*/ 866 h 2020"/>
                  <a:gd name="T18" fmla="*/ 1650 w 2026"/>
                  <a:gd name="T19" fmla="*/ 975 h 2020"/>
                  <a:gd name="T20" fmla="*/ 1565 w 2026"/>
                  <a:gd name="T21" fmla="*/ 1090 h 2020"/>
                  <a:gd name="T22" fmla="*/ 1476 w 2026"/>
                  <a:gd name="T23" fmla="*/ 1205 h 2020"/>
                  <a:gd name="T24" fmla="*/ 1388 w 2026"/>
                  <a:gd name="T25" fmla="*/ 1310 h 2020"/>
                  <a:gd name="T26" fmla="*/ 1304 w 2026"/>
                  <a:gd name="T27" fmla="*/ 1402 h 2020"/>
                  <a:gd name="T28" fmla="*/ 1231 w 2026"/>
                  <a:gd name="T29" fmla="*/ 1472 h 2020"/>
                  <a:gd name="T30" fmla="*/ 1175 w 2026"/>
                  <a:gd name="T31" fmla="*/ 1514 h 2020"/>
                  <a:gd name="T32" fmla="*/ 1110 w 2026"/>
                  <a:gd name="T33" fmla="*/ 1557 h 2020"/>
                  <a:gd name="T34" fmla="*/ 1029 w 2026"/>
                  <a:gd name="T35" fmla="*/ 1608 h 2020"/>
                  <a:gd name="T36" fmla="*/ 937 w 2026"/>
                  <a:gd name="T37" fmla="*/ 1664 h 2020"/>
                  <a:gd name="T38" fmla="*/ 838 w 2026"/>
                  <a:gd name="T39" fmla="*/ 1725 h 2020"/>
                  <a:gd name="T40" fmla="*/ 737 w 2026"/>
                  <a:gd name="T41" fmla="*/ 1785 h 2020"/>
                  <a:gd name="T42" fmla="*/ 638 w 2026"/>
                  <a:gd name="T43" fmla="*/ 1844 h 2020"/>
                  <a:gd name="T44" fmla="*/ 546 w 2026"/>
                  <a:gd name="T45" fmla="*/ 1899 h 2020"/>
                  <a:gd name="T46" fmla="*/ 467 w 2026"/>
                  <a:gd name="T47" fmla="*/ 1944 h 2020"/>
                  <a:gd name="T48" fmla="*/ 405 w 2026"/>
                  <a:gd name="T49" fmla="*/ 1981 h 2020"/>
                  <a:gd name="T50" fmla="*/ 363 w 2026"/>
                  <a:gd name="T51" fmla="*/ 2004 h 2020"/>
                  <a:gd name="T52" fmla="*/ 349 w 2026"/>
                  <a:gd name="T53" fmla="*/ 2014 h 2020"/>
                  <a:gd name="T54" fmla="*/ 277 w 2026"/>
                  <a:gd name="T55" fmla="*/ 2015 h 2020"/>
                  <a:gd name="T56" fmla="*/ 214 w 2026"/>
                  <a:gd name="T57" fmla="*/ 1986 h 2020"/>
                  <a:gd name="T58" fmla="*/ 158 w 2026"/>
                  <a:gd name="T59" fmla="*/ 1930 h 2020"/>
                  <a:gd name="T60" fmla="*/ 110 w 2026"/>
                  <a:gd name="T61" fmla="*/ 1860 h 2020"/>
                  <a:gd name="T62" fmla="*/ 71 w 2026"/>
                  <a:gd name="T63" fmla="*/ 1782 h 2020"/>
                  <a:gd name="T64" fmla="*/ 40 w 2026"/>
                  <a:gd name="T65" fmla="*/ 1706 h 2020"/>
                  <a:gd name="T66" fmla="*/ 18 w 2026"/>
                  <a:gd name="T67" fmla="*/ 1641 h 2020"/>
                  <a:gd name="T68" fmla="*/ 4 w 2026"/>
                  <a:gd name="T69" fmla="*/ 1596 h 2020"/>
                  <a:gd name="T70" fmla="*/ 0 w 2026"/>
                  <a:gd name="T71" fmla="*/ 1579 h 2020"/>
                  <a:gd name="T72" fmla="*/ 13 w 2026"/>
                  <a:gd name="T73" fmla="*/ 1570 h 2020"/>
                  <a:gd name="T74" fmla="*/ 51 w 2026"/>
                  <a:gd name="T75" fmla="*/ 1546 h 2020"/>
                  <a:gd name="T76" fmla="*/ 110 w 2026"/>
                  <a:gd name="T77" fmla="*/ 1511 h 2020"/>
                  <a:gd name="T78" fmla="*/ 184 w 2026"/>
                  <a:gd name="T79" fmla="*/ 1466 h 2020"/>
                  <a:gd name="T80" fmla="*/ 270 w 2026"/>
                  <a:gd name="T81" fmla="*/ 1414 h 2020"/>
                  <a:gd name="T82" fmla="*/ 361 w 2026"/>
                  <a:gd name="T83" fmla="*/ 1358 h 2020"/>
                  <a:gd name="T84" fmla="*/ 456 w 2026"/>
                  <a:gd name="T85" fmla="*/ 1301 h 2020"/>
                  <a:gd name="T86" fmla="*/ 549 w 2026"/>
                  <a:gd name="T87" fmla="*/ 1247 h 2020"/>
                  <a:gd name="T88" fmla="*/ 635 w 2026"/>
                  <a:gd name="T89" fmla="*/ 1195 h 2020"/>
                  <a:gd name="T90" fmla="*/ 711 w 2026"/>
                  <a:gd name="T91" fmla="*/ 1152 h 2020"/>
                  <a:gd name="T92" fmla="*/ 771 w 2026"/>
                  <a:gd name="T93" fmla="*/ 1119 h 2020"/>
                  <a:gd name="T94" fmla="*/ 812 w 2026"/>
                  <a:gd name="T95" fmla="*/ 1099 h 2020"/>
                  <a:gd name="T96" fmla="*/ 869 w 2026"/>
                  <a:gd name="T97" fmla="*/ 1051 h 2020"/>
                  <a:gd name="T98" fmla="*/ 928 w 2026"/>
                  <a:gd name="T99" fmla="*/ 973 h 2020"/>
                  <a:gd name="T100" fmla="*/ 985 w 2026"/>
                  <a:gd name="T101" fmla="*/ 877 h 2020"/>
                  <a:gd name="T102" fmla="*/ 1040 w 2026"/>
                  <a:gd name="T103" fmla="*/ 775 h 2020"/>
                  <a:gd name="T104" fmla="*/ 1090 w 2026"/>
                  <a:gd name="T105" fmla="*/ 681 h 2020"/>
                  <a:gd name="T106" fmla="*/ 1133 w 2026"/>
                  <a:gd name="T107" fmla="*/ 608 h 2020"/>
                  <a:gd name="T108" fmla="*/ 1162 w 2026"/>
                  <a:gd name="T109" fmla="*/ 559 h 2020"/>
                  <a:gd name="T110" fmla="*/ 1197 w 2026"/>
                  <a:gd name="T111" fmla="*/ 492 h 2020"/>
                  <a:gd name="T112" fmla="*/ 1234 w 2026"/>
                  <a:gd name="T113" fmla="*/ 413 h 2020"/>
                  <a:gd name="T114" fmla="*/ 1273 w 2026"/>
                  <a:gd name="T115" fmla="*/ 326 h 2020"/>
                  <a:gd name="T116" fmla="*/ 1310 w 2026"/>
                  <a:gd name="T117" fmla="*/ 239 h 2020"/>
                  <a:gd name="T118" fmla="*/ 1344 w 2026"/>
                  <a:gd name="T119" fmla="*/ 157 h 2020"/>
                  <a:gd name="T120" fmla="*/ 1374 w 2026"/>
                  <a:gd name="T121" fmla="*/ 85 h 2020"/>
                  <a:gd name="T122" fmla="*/ 1395 w 2026"/>
                  <a:gd name="T123" fmla="*/ 32 h 2020"/>
                  <a:gd name="T124" fmla="*/ 1406 w 2026"/>
                  <a:gd name="T125" fmla="*/ 3 h 20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26" h="2020">
                    <a:moveTo>
                      <a:pt x="1408" y="0"/>
                    </a:moveTo>
                    <a:lnTo>
                      <a:pt x="2026" y="304"/>
                    </a:lnTo>
                    <a:lnTo>
                      <a:pt x="2024" y="309"/>
                    </a:lnTo>
                    <a:lnTo>
                      <a:pt x="2020" y="320"/>
                    </a:lnTo>
                    <a:lnTo>
                      <a:pt x="2010" y="338"/>
                    </a:lnTo>
                    <a:lnTo>
                      <a:pt x="1999" y="362"/>
                    </a:lnTo>
                    <a:lnTo>
                      <a:pt x="1985" y="391"/>
                    </a:lnTo>
                    <a:lnTo>
                      <a:pt x="1968" y="425"/>
                    </a:lnTo>
                    <a:lnTo>
                      <a:pt x="1951" y="464"/>
                    </a:lnTo>
                    <a:lnTo>
                      <a:pt x="1930" y="504"/>
                    </a:lnTo>
                    <a:lnTo>
                      <a:pt x="1908" y="549"/>
                    </a:lnTo>
                    <a:lnTo>
                      <a:pt x="1885" y="594"/>
                    </a:lnTo>
                    <a:lnTo>
                      <a:pt x="1861" y="641"/>
                    </a:lnTo>
                    <a:lnTo>
                      <a:pt x="1836" y="689"/>
                    </a:lnTo>
                    <a:lnTo>
                      <a:pt x="1816" y="726"/>
                    </a:lnTo>
                    <a:lnTo>
                      <a:pt x="1790" y="768"/>
                    </a:lnTo>
                    <a:lnTo>
                      <a:pt x="1760" y="815"/>
                    </a:lnTo>
                    <a:lnTo>
                      <a:pt x="1726" y="866"/>
                    </a:lnTo>
                    <a:lnTo>
                      <a:pt x="1689" y="919"/>
                    </a:lnTo>
                    <a:lnTo>
                      <a:pt x="1650" y="975"/>
                    </a:lnTo>
                    <a:lnTo>
                      <a:pt x="1608" y="1032"/>
                    </a:lnTo>
                    <a:lnTo>
                      <a:pt x="1565" y="1090"/>
                    </a:lnTo>
                    <a:lnTo>
                      <a:pt x="1520" y="1149"/>
                    </a:lnTo>
                    <a:lnTo>
                      <a:pt x="1476" y="1205"/>
                    </a:lnTo>
                    <a:lnTo>
                      <a:pt x="1431" y="1259"/>
                    </a:lnTo>
                    <a:lnTo>
                      <a:pt x="1388" y="1310"/>
                    </a:lnTo>
                    <a:lnTo>
                      <a:pt x="1344" y="1358"/>
                    </a:lnTo>
                    <a:lnTo>
                      <a:pt x="1304" y="1402"/>
                    </a:lnTo>
                    <a:lnTo>
                      <a:pt x="1267" y="1441"/>
                    </a:lnTo>
                    <a:lnTo>
                      <a:pt x="1231" y="1472"/>
                    </a:lnTo>
                    <a:lnTo>
                      <a:pt x="1200" y="1497"/>
                    </a:lnTo>
                    <a:lnTo>
                      <a:pt x="1175" y="1514"/>
                    </a:lnTo>
                    <a:lnTo>
                      <a:pt x="1145" y="1534"/>
                    </a:lnTo>
                    <a:lnTo>
                      <a:pt x="1110" y="1557"/>
                    </a:lnTo>
                    <a:lnTo>
                      <a:pt x="1071" y="1582"/>
                    </a:lnTo>
                    <a:lnTo>
                      <a:pt x="1029" y="1608"/>
                    </a:lnTo>
                    <a:lnTo>
                      <a:pt x="984" y="1636"/>
                    </a:lnTo>
                    <a:lnTo>
                      <a:pt x="937" y="1664"/>
                    </a:lnTo>
                    <a:lnTo>
                      <a:pt x="888" y="1694"/>
                    </a:lnTo>
                    <a:lnTo>
                      <a:pt x="838" y="1725"/>
                    </a:lnTo>
                    <a:lnTo>
                      <a:pt x="787" y="1756"/>
                    </a:lnTo>
                    <a:lnTo>
                      <a:pt x="737" y="1785"/>
                    </a:lnTo>
                    <a:lnTo>
                      <a:pt x="686" y="1815"/>
                    </a:lnTo>
                    <a:lnTo>
                      <a:pt x="638" y="1844"/>
                    </a:lnTo>
                    <a:lnTo>
                      <a:pt x="591" y="1872"/>
                    </a:lnTo>
                    <a:lnTo>
                      <a:pt x="546" y="1899"/>
                    </a:lnTo>
                    <a:lnTo>
                      <a:pt x="504" y="1922"/>
                    </a:lnTo>
                    <a:lnTo>
                      <a:pt x="467" y="1944"/>
                    </a:lnTo>
                    <a:lnTo>
                      <a:pt x="433" y="1964"/>
                    </a:lnTo>
                    <a:lnTo>
                      <a:pt x="405" y="1981"/>
                    </a:lnTo>
                    <a:lnTo>
                      <a:pt x="381" y="1995"/>
                    </a:lnTo>
                    <a:lnTo>
                      <a:pt x="363" y="2004"/>
                    </a:lnTo>
                    <a:lnTo>
                      <a:pt x="352" y="2011"/>
                    </a:lnTo>
                    <a:lnTo>
                      <a:pt x="349" y="2014"/>
                    </a:lnTo>
                    <a:lnTo>
                      <a:pt x="312" y="2020"/>
                    </a:lnTo>
                    <a:lnTo>
                      <a:pt x="277" y="2015"/>
                    </a:lnTo>
                    <a:lnTo>
                      <a:pt x="245" y="2004"/>
                    </a:lnTo>
                    <a:lnTo>
                      <a:pt x="214" y="1986"/>
                    </a:lnTo>
                    <a:lnTo>
                      <a:pt x="184" y="1961"/>
                    </a:lnTo>
                    <a:lnTo>
                      <a:pt x="158" y="1930"/>
                    </a:lnTo>
                    <a:lnTo>
                      <a:pt x="133" y="1896"/>
                    </a:lnTo>
                    <a:lnTo>
                      <a:pt x="110" y="1860"/>
                    </a:lnTo>
                    <a:lnTo>
                      <a:pt x="90" y="1821"/>
                    </a:lnTo>
                    <a:lnTo>
                      <a:pt x="71" y="1782"/>
                    </a:lnTo>
                    <a:lnTo>
                      <a:pt x="54" y="1743"/>
                    </a:lnTo>
                    <a:lnTo>
                      <a:pt x="40" y="1706"/>
                    </a:lnTo>
                    <a:lnTo>
                      <a:pt x="27" y="1672"/>
                    </a:lnTo>
                    <a:lnTo>
                      <a:pt x="18" y="1641"/>
                    </a:lnTo>
                    <a:lnTo>
                      <a:pt x="9" y="1615"/>
                    </a:lnTo>
                    <a:lnTo>
                      <a:pt x="4" y="1596"/>
                    </a:lnTo>
                    <a:lnTo>
                      <a:pt x="1" y="1584"/>
                    </a:lnTo>
                    <a:lnTo>
                      <a:pt x="0" y="1579"/>
                    </a:lnTo>
                    <a:lnTo>
                      <a:pt x="3" y="1576"/>
                    </a:lnTo>
                    <a:lnTo>
                      <a:pt x="13" y="1570"/>
                    </a:lnTo>
                    <a:lnTo>
                      <a:pt x="29" y="1560"/>
                    </a:lnTo>
                    <a:lnTo>
                      <a:pt x="51" y="1546"/>
                    </a:lnTo>
                    <a:lnTo>
                      <a:pt x="79" y="1531"/>
                    </a:lnTo>
                    <a:lnTo>
                      <a:pt x="110" y="1511"/>
                    </a:lnTo>
                    <a:lnTo>
                      <a:pt x="145" y="1489"/>
                    </a:lnTo>
                    <a:lnTo>
                      <a:pt x="184" y="1466"/>
                    </a:lnTo>
                    <a:lnTo>
                      <a:pt x="225" y="1441"/>
                    </a:lnTo>
                    <a:lnTo>
                      <a:pt x="270" y="1414"/>
                    </a:lnTo>
                    <a:lnTo>
                      <a:pt x="315" y="1386"/>
                    </a:lnTo>
                    <a:lnTo>
                      <a:pt x="361" y="1358"/>
                    </a:lnTo>
                    <a:lnTo>
                      <a:pt x="409" y="1330"/>
                    </a:lnTo>
                    <a:lnTo>
                      <a:pt x="456" y="1301"/>
                    </a:lnTo>
                    <a:lnTo>
                      <a:pt x="503" y="1273"/>
                    </a:lnTo>
                    <a:lnTo>
                      <a:pt x="549" y="1247"/>
                    </a:lnTo>
                    <a:lnTo>
                      <a:pt x="593" y="1220"/>
                    </a:lnTo>
                    <a:lnTo>
                      <a:pt x="635" y="1195"/>
                    </a:lnTo>
                    <a:lnTo>
                      <a:pt x="675" y="1174"/>
                    </a:lnTo>
                    <a:lnTo>
                      <a:pt x="711" y="1152"/>
                    </a:lnTo>
                    <a:lnTo>
                      <a:pt x="743" y="1135"/>
                    </a:lnTo>
                    <a:lnTo>
                      <a:pt x="771" y="1119"/>
                    </a:lnTo>
                    <a:lnTo>
                      <a:pt x="793" y="1107"/>
                    </a:lnTo>
                    <a:lnTo>
                      <a:pt x="812" y="1099"/>
                    </a:lnTo>
                    <a:lnTo>
                      <a:pt x="840" y="1080"/>
                    </a:lnTo>
                    <a:lnTo>
                      <a:pt x="869" y="1051"/>
                    </a:lnTo>
                    <a:lnTo>
                      <a:pt x="899" y="1015"/>
                    </a:lnTo>
                    <a:lnTo>
                      <a:pt x="928" y="973"/>
                    </a:lnTo>
                    <a:lnTo>
                      <a:pt x="958" y="927"/>
                    </a:lnTo>
                    <a:lnTo>
                      <a:pt x="985" y="877"/>
                    </a:lnTo>
                    <a:lnTo>
                      <a:pt x="1013" y="826"/>
                    </a:lnTo>
                    <a:lnTo>
                      <a:pt x="1040" y="775"/>
                    </a:lnTo>
                    <a:lnTo>
                      <a:pt x="1065" y="726"/>
                    </a:lnTo>
                    <a:lnTo>
                      <a:pt x="1090" y="681"/>
                    </a:lnTo>
                    <a:lnTo>
                      <a:pt x="1111" y="641"/>
                    </a:lnTo>
                    <a:lnTo>
                      <a:pt x="1133" y="608"/>
                    </a:lnTo>
                    <a:lnTo>
                      <a:pt x="1147" y="587"/>
                    </a:lnTo>
                    <a:lnTo>
                      <a:pt x="1162" y="559"/>
                    </a:lnTo>
                    <a:lnTo>
                      <a:pt x="1180" y="528"/>
                    </a:lnTo>
                    <a:lnTo>
                      <a:pt x="1197" y="492"/>
                    </a:lnTo>
                    <a:lnTo>
                      <a:pt x="1215" y="453"/>
                    </a:lnTo>
                    <a:lnTo>
                      <a:pt x="1234" y="413"/>
                    </a:lnTo>
                    <a:lnTo>
                      <a:pt x="1254" y="369"/>
                    </a:lnTo>
                    <a:lnTo>
                      <a:pt x="1273" y="326"/>
                    </a:lnTo>
                    <a:lnTo>
                      <a:pt x="1291" y="282"/>
                    </a:lnTo>
                    <a:lnTo>
                      <a:pt x="1310" y="239"/>
                    </a:lnTo>
                    <a:lnTo>
                      <a:pt x="1329" y="197"/>
                    </a:lnTo>
                    <a:lnTo>
                      <a:pt x="1344" y="157"/>
                    </a:lnTo>
                    <a:lnTo>
                      <a:pt x="1360" y="119"/>
                    </a:lnTo>
                    <a:lnTo>
                      <a:pt x="1374" y="85"/>
                    </a:lnTo>
                    <a:lnTo>
                      <a:pt x="1386" y="57"/>
                    </a:lnTo>
                    <a:lnTo>
                      <a:pt x="1395" y="32"/>
                    </a:lnTo>
                    <a:lnTo>
                      <a:pt x="1402" y="15"/>
                    </a:lnTo>
                    <a:lnTo>
                      <a:pt x="1406" y="3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0" name="Freeform 87">
                <a:extLst>
                  <a:ext uri="{FF2B5EF4-FFF2-40B4-BE49-F238E27FC236}">
                    <a16:creationId xmlns:a16="http://schemas.microsoft.com/office/drawing/2014/main" id="{6E3E100B-CA6B-428C-90DC-1CFA7D6EF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7138" y="4040188"/>
                <a:ext cx="1243013" cy="1906588"/>
              </a:xfrm>
              <a:custGeom>
                <a:avLst/>
                <a:gdLst>
                  <a:gd name="T0" fmla="*/ 130 w 1565"/>
                  <a:gd name="T1" fmla="*/ 8 h 2402"/>
                  <a:gd name="T2" fmla="*/ 200 w 1565"/>
                  <a:gd name="T3" fmla="*/ 42 h 2402"/>
                  <a:gd name="T4" fmla="*/ 310 w 1565"/>
                  <a:gd name="T5" fmla="*/ 98 h 2402"/>
                  <a:gd name="T6" fmla="*/ 442 w 1565"/>
                  <a:gd name="T7" fmla="*/ 168 h 2402"/>
                  <a:gd name="T8" fmla="*/ 579 w 1565"/>
                  <a:gd name="T9" fmla="*/ 244 h 2402"/>
                  <a:gd name="T10" fmla="*/ 700 w 1565"/>
                  <a:gd name="T11" fmla="*/ 317 h 2402"/>
                  <a:gd name="T12" fmla="*/ 790 w 1565"/>
                  <a:gd name="T13" fmla="*/ 379 h 2402"/>
                  <a:gd name="T14" fmla="*/ 835 w 1565"/>
                  <a:gd name="T15" fmla="*/ 429 h 2402"/>
                  <a:gd name="T16" fmla="*/ 908 w 1565"/>
                  <a:gd name="T17" fmla="*/ 508 h 2402"/>
                  <a:gd name="T18" fmla="*/ 1015 w 1565"/>
                  <a:gd name="T19" fmla="*/ 617 h 2402"/>
                  <a:gd name="T20" fmla="*/ 1141 w 1565"/>
                  <a:gd name="T21" fmla="*/ 741 h 2402"/>
                  <a:gd name="T22" fmla="*/ 1272 w 1565"/>
                  <a:gd name="T23" fmla="*/ 867 h 2402"/>
                  <a:gd name="T24" fmla="*/ 1388 w 1565"/>
                  <a:gd name="T25" fmla="*/ 982 h 2402"/>
                  <a:gd name="T26" fmla="*/ 1473 w 1565"/>
                  <a:gd name="T27" fmla="*/ 1073 h 2402"/>
                  <a:gd name="T28" fmla="*/ 1542 w 1565"/>
                  <a:gd name="T29" fmla="*/ 1179 h 2402"/>
                  <a:gd name="T30" fmla="*/ 1565 w 1565"/>
                  <a:gd name="T31" fmla="*/ 1323 h 2402"/>
                  <a:gd name="T32" fmla="*/ 1545 w 1565"/>
                  <a:gd name="T33" fmla="*/ 1472 h 2402"/>
                  <a:gd name="T34" fmla="*/ 1494 w 1565"/>
                  <a:gd name="T35" fmla="*/ 1600 h 2402"/>
                  <a:gd name="T36" fmla="*/ 1449 w 1565"/>
                  <a:gd name="T37" fmla="*/ 1685 h 2402"/>
                  <a:gd name="T38" fmla="*/ 1390 w 1565"/>
                  <a:gd name="T39" fmla="*/ 1808 h 2402"/>
                  <a:gd name="T40" fmla="*/ 1324 w 1565"/>
                  <a:gd name="T41" fmla="*/ 1947 h 2402"/>
                  <a:gd name="T42" fmla="*/ 1262 w 1565"/>
                  <a:gd name="T43" fmla="*/ 2086 h 2402"/>
                  <a:gd name="T44" fmla="*/ 1211 w 1565"/>
                  <a:gd name="T45" fmla="*/ 2202 h 2402"/>
                  <a:gd name="T46" fmla="*/ 1178 w 1565"/>
                  <a:gd name="T47" fmla="*/ 2275 h 2402"/>
                  <a:gd name="T48" fmla="*/ 1140 w 1565"/>
                  <a:gd name="T49" fmla="*/ 2323 h 2402"/>
                  <a:gd name="T50" fmla="*/ 1020 w 1565"/>
                  <a:gd name="T51" fmla="*/ 2384 h 2402"/>
                  <a:gd name="T52" fmla="*/ 882 w 1565"/>
                  <a:gd name="T53" fmla="*/ 2402 h 2402"/>
                  <a:gd name="T54" fmla="*/ 745 w 1565"/>
                  <a:gd name="T55" fmla="*/ 2393 h 2402"/>
                  <a:gd name="T56" fmla="*/ 632 w 1565"/>
                  <a:gd name="T57" fmla="*/ 2371 h 2402"/>
                  <a:gd name="T58" fmla="*/ 557 w 1565"/>
                  <a:gd name="T59" fmla="*/ 2351 h 2402"/>
                  <a:gd name="T60" fmla="*/ 545 w 1565"/>
                  <a:gd name="T61" fmla="*/ 2342 h 2402"/>
                  <a:gd name="T62" fmla="*/ 570 w 1565"/>
                  <a:gd name="T63" fmla="*/ 2286 h 2402"/>
                  <a:gd name="T64" fmla="*/ 619 w 1565"/>
                  <a:gd name="T65" fmla="*/ 2180 h 2402"/>
                  <a:gd name="T66" fmla="*/ 682 w 1565"/>
                  <a:gd name="T67" fmla="*/ 2045 h 2402"/>
                  <a:gd name="T68" fmla="*/ 750 w 1565"/>
                  <a:gd name="T69" fmla="*/ 1899 h 2402"/>
                  <a:gd name="T70" fmla="*/ 812 w 1565"/>
                  <a:gd name="T71" fmla="*/ 1764 h 2402"/>
                  <a:gd name="T72" fmla="*/ 860 w 1565"/>
                  <a:gd name="T73" fmla="*/ 1659 h 2402"/>
                  <a:gd name="T74" fmla="*/ 883 w 1565"/>
                  <a:gd name="T75" fmla="*/ 1604 h 2402"/>
                  <a:gd name="T76" fmla="*/ 913 w 1565"/>
                  <a:gd name="T77" fmla="*/ 1556 h 2402"/>
                  <a:gd name="T78" fmla="*/ 946 w 1565"/>
                  <a:gd name="T79" fmla="*/ 1496 h 2402"/>
                  <a:gd name="T80" fmla="*/ 953 w 1565"/>
                  <a:gd name="T81" fmla="*/ 1421 h 2402"/>
                  <a:gd name="T82" fmla="*/ 901 w 1565"/>
                  <a:gd name="T83" fmla="*/ 1336 h 2402"/>
                  <a:gd name="T84" fmla="*/ 779 w 1565"/>
                  <a:gd name="T85" fmla="*/ 1242 h 2402"/>
                  <a:gd name="T86" fmla="*/ 616 w 1565"/>
                  <a:gd name="T87" fmla="*/ 1123 h 2402"/>
                  <a:gd name="T88" fmla="*/ 432 w 1565"/>
                  <a:gd name="T89" fmla="*/ 985 h 2402"/>
                  <a:gd name="T90" fmla="*/ 253 w 1565"/>
                  <a:gd name="T91" fmla="*/ 836 h 2402"/>
                  <a:gd name="T92" fmla="*/ 109 w 1565"/>
                  <a:gd name="T93" fmla="*/ 691 h 2402"/>
                  <a:gd name="T94" fmla="*/ 26 w 1565"/>
                  <a:gd name="T95" fmla="*/ 555 h 2402"/>
                  <a:gd name="T96" fmla="*/ 0 w 1565"/>
                  <a:gd name="T97" fmla="*/ 410 h 2402"/>
                  <a:gd name="T98" fmla="*/ 11 w 1565"/>
                  <a:gd name="T99" fmla="*/ 269 h 2402"/>
                  <a:gd name="T100" fmla="*/ 40 w 1565"/>
                  <a:gd name="T101" fmla="*/ 152 h 2402"/>
                  <a:gd name="T102" fmla="*/ 65 w 1565"/>
                  <a:gd name="T103" fmla="*/ 78 h 2402"/>
                  <a:gd name="T104" fmla="*/ 115 w 1565"/>
                  <a:gd name="T105" fmla="*/ 0 h 2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65" h="2402">
                    <a:moveTo>
                      <a:pt x="115" y="0"/>
                    </a:moveTo>
                    <a:lnTo>
                      <a:pt x="119" y="2"/>
                    </a:lnTo>
                    <a:lnTo>
                      <a:pt x="130" y="8"/>
                    </a:lnTo>
                    <a:lnTo>
                      <a:pt x="147" y="16"/>
                    </a:lnTo>
                    <a:lnTo>
                      <a:pt x="171" y="28"/>
                    </a:lnTo>
                    <a:lnTo>
                      <a:pt x="200" y="42"/>
                    </a:lnTo>
                    <a:lnTo>
                      <a:pt x="233" y="59"/>
                    </a:lnTo>
                    <a:lnTo>
                      <a:pt x="270" y="78"/>
                    </a:lnTo>
                    <a:lnTo>
                      <a:pt x="310" y="98"/>
                    </a:lnTo>
                    <a:lnTo>
                      <a:pt x="352" y="120"/>
                    </a:lnTo>
                    <a:lnTo>
                      <a:pt x="397" y="143"/>
                    </a:lnTo>
                    <a:lnTo>
                      <a:pt x="442" y="168"/>
                    </a:lnTo>
                    <a:lnTo>
                      <a:pt x="487" y="193"/>
                    </a:lnTo>
                    <a:lnTo>
                      <a:pt x="534" y="218"/>
                    </a:lnTo>
                    <a:lnTo>
                      <a:pt x="579" y="244"/>
                    </a:lnTo>
                    <a:lnTo>
                      <a:pt x="621" y="269"/>
                    </a:lnTo>
                    <a:lnTo>
                      <a:pt x="663" y="292"/>
                    </a:lnTo>
                    <a:lnTo>
                      <a:pt x="700" y="317"/>
                    </a:lnTo>
                    <a:lnTo>
                      <a:pt x="734" y="339"/>
                    </a:lnTo>
                    <a:lnTo>
                      <a:pt x="765" y="360"/>
                    </a:lnTo>
                    <a:lnTo>
                      <a:pt x="790" y="379"/>
                    </a:lnTo>
                    <a:lnTo>
                      <a:pt x="809" y="396"/>
                    </a:lnTo>
                    <a:lnTo>
                      <a:pt x="821" y="412"/>
                    </a:lnTo>
                    <a:lnTo>
                      <a:pt x="835" y="429"/>
                    </a:lnTo>
                    <a:lnTo>
                      <a:pt x="854" y="452"/>
                    </a:lnTo>
                    <a:lnTo>
                      <a:pt x="879" y="478"/>
                    </a:lnTo>
                    <a:lnTo>
                      <a:pt x="908" y="508"/>
                    </a:lnTo>
                    <a:lnTo>
                      <a:pt x="941" y="542"/>
                    </a:lnTo>
                    <a:lnTo>
                      <a:pt x="977" y="578"/>
                    </a:lnTo>
                    <a:lnTo>
                      <a:pt x="1015" y="617"/>
                    </a:lnTo>
                    <a:lnTo>
                      <a:pt x="1056" y="657"/>
                    </a:lnTo>
                    <a:lnTo>
                      <a:pt x="1099" y="697"/>
                    </a:lnTo>
                    <a:lnTo>
                      <a:pt x="1141" y="741"/>
                    </a:lnTo>
                    <a:lnTo>
                      <a:pt x="1185" y="783"/>
                    </a:lnTo>
                    <a:lnTo>
                      <a:pt x="1228" y="825"/>
                    </a:lnTo>
                    <a:lnTo>
                      <a:pt x="1272" y="867"/>
                    </a:lnTo>
                    <a:lnTo>
                      <a:pt x="1312" y="907"/>
                    </a:lnTo>
                    <a:lnTo>
                      <a:pt x="1351" y="946"/>
                    </a:lnTo>
                    <a:lnTo>
                      <a:pt x="1388" y="982"/>
                    </a:lnTo>
                    <a:lnTo>
                      <a:pt x="1421" y="1016"/>
                    </a:lnTo>
                    <a:lnTo>
                      <a:pt x="1450" y="1045"/>
                    </a:lnTo>
                    <a:lnTo>
                      <a:pt x="1473" y="1073"/>
                    </a:lnTo>
                    <a:lnTo>
                      <a:pt x="1494" y="1095"/>
                    </a:lnTo>
                    <a:lnTo>
                      <a:pt x="1522" y="1135"/>
                    </a:lnTo>
                    <a:lnTo>
                      <a:pt x="1542" y="1179"/>
                    </a:lnTo>
                    <a:lnTo>
                      <a:pt x="1556" y="1225"/>
                    </a:lnTo>
                    <a:lnTo>
                      <a:pt x="1564" y="1274"/>
                    </a:lnTo>
                    <a:lnTo>
                      <a:pt x="1565" y="1323"/>
                    </a:lnTo>
                    <a:lnTo>
                      <a:pt x="1564" y="1374"/>
                    </a:lnTo>
                    <a:lnTo>
                      <a:pt x="1556" y="1424"/>
                    </a:lnTo>
                    <a:lnTo>
                      <a:pt x="1545" y="1472"/>
                    </a:lnTo>
                    <a:lnTo>
                      <a:pt x="1531" y="1519"/>
                    </a:lnTo>
                    <a:lnTo>
                      <a:pt x="1514" y="1561"/>
                    </a:lnTo>
                    <a:lnTo>
                      <a:pt x="1494" y="1600"/>
                    </a:lnTo>
                    <a:lnTo>
                      <a:pt x="1481" y="1623"/>
                    </a:lnTo>
                    <a:lnTo>
                      <a:pt x="1466" y="1651"/>
                    </a:lnTo>
                    <a:lnTo>
                      <a:pt x="1449" y="1685"/>
                    </a:lnTo>
                    <a:lnTo>
                      <a:pt x="1430" y="1722"/>
                    </a:lnTo>
                    <a:lnTo>
                      <a:pt x="1411" y="1764"/>
                    </a:lnTo>
                    <a:lnTo>
                      <a:pt x="1390" y="1808"/>
                    </a:lnTo>
                    <a:lnTo>
                      <a:pt x="1368" y="1853"/>
                    </a:lnTo>
                    <a:lnTo>
                      <a:pt x="1346" y="1901"/>
                    </a:lnTo>
                    <a:lnTo>
                      <a:pt x="1324" y="1947"/>
                    </a:lnTo>
                    <a:lnTo>
                      <a:pt x="1304" y="1996"/>
                    </a:lnTo>
                    <a:lnTo>
                      <a:pt x="1282" y="2042"/>
                    </a:lnTo>
                    <a:lnTo>
                      <a:pt x="1262" y="2086"/>
                    </a:lnTo>
                    <a:lnTo>
                      <a:pt x="1244" y="2128"/>
                    </a:lnTo>
                    <a:lnTo>
                      <a:pt x="1227" y="2166"/>
                    </a:lnTo>
                    <a:lnTo>
                      <a:pt x="1211" y="2202"/>
                    </a:lnTo>
                    <a:lnTo>
                      <a:pt x="1197" y="2232"/>
                    </a:lnTo>
                    <a:lnTo>
                      <a:pt x="1186" y="2256"/>
                    </a:lnTo>
                    <a:lnTo>
                      <a:pt x="1178" y="2275"/>
                    </a:lnTo>
                    <a:lnTo>
                      <a:pt x="1174" y="2287"/>
                    </a:lnTo>
                    <a:lnTo>
                      <a:pt x="1171" y="2291"/>
                    </a:lnTo>
                    <a:lnTo>
                      <a:pt x="1140" y="2323"/>
                    </a:lnTo>
                    <a:lnTo>
                      <a:pt x="1102" y="2350"/>
                    </a:lnTo>
                    <a:lnTo>
                      <a:pt x="1064" y="2370"/>
                    </a:lnTo>
                    <a:lnTo>
                      <a:pt x="1020" y="2384"/>
                    </a:lnTo>
                    <a:lnTo>
                      <a:pt x="975" y="2395"/>
                    </a:lnTo>
                    <a:lnTo>
                      <a:pt x="928" y="2401"/>
                    </a:lnTo>
                    <a:lnTo>
                      <a:pt x="882" y="2402"/>
                    </a:lnTo>
                    <a:lnTo>
                      <a:pt x="835" y="2402"/>
                    </a:lnTo>
                    <a:lnTo>
                      <a:pt x="790" y="2399"/>
                    </a:lnTo>
                    <a:lnTo>
                      <a:pt x="745" y="2393"/>
                    </a:lnTo>
                    <a:lnTo>
                      <a:pt x="705" y="2387"/>
                    </a:lnTo>
                    <a:lnTo>
                      <a:pt x="666" y="2379"/>
                    </a:lnTo>
                    <a:lnTo>
                      <a:pt x="632" y="2371"/>
                    </a:lnTo>
                    <a:lnTo>
                      <a:pt x="601" y="2364"/>
                    </a:lnTo>
                    <a:lnTo>
                      <a:pt x="576" y="2356"/>
                    </a:lnTo>
                    <a:lnTo>
                      <a:pt x="557" y="2351"/>
                    </a:lnTo>
                    <a:lnTo>
                      <a:pt x="546" y="2346"/>
                    </a:lnTo>
                    <a:lnTo>
                      <a:pt x="542" y="2345"/>
                    </a:lnTo>
                    <a:lnTo>
                      <a:pt x="545" y="2342"/>
                    </a:lnTo>
                    <a:lnTo>
                      <a:pt x="550" y="2329"/>
                    </a:lnTo>
                    <a:lnTo>
                      <a:pt x="559" y="2311"/>
                    </a:lnTo>
                    <a:lnTo>
                      <a:pt x="570" y="2286"/>
                    </a:lnTo>
                    <a:lnTo>
                      <a:pt x="584" y="2255"/>
                    </a:lnTo>
                    <a:lnTo>
                      <a:pt x="601" y="2219"/>
                    </a:lnTo>
                    <a:lnTo>
                      <a:pt x="619" y="2180"/>
                    </a:lnTo>
                    <a:lnTo>
                      <a:pt x="640" y="2137"/>
                    </a:lnTo>
                    <a:lnTo>
                      <a:pt x="660" y="2092"/>
                    </a:lnTo>
                    <a:lnTo>
                      <a:pt x="682" y="2045"/>
                    </a:lnTo>
                    <a:lnTo>
                      <a:pt x="705" y="1997"/>
                    </a:lnTo>
                    <a:lnTo>
                      <a:pt x="727" y="1947"/>
                    </a:lnTo>
                    <a:lnTo>
                      <a:pt x="750" y="1899"/>
                    </a:lnTo>
                    <a:lnTo>
                      <a:pt x="772" y="1853"/>
                    </a:lnTo>
                    <a:lnTo>
                      <a:pt x="792" y="1808"/>
                    </a:lnTo>
                    <a:lnTo>
                      <a:pt x="812" y="1764"/>
                    </a:lnTo>
                    <a:lnTo>
                      <a:pt x="829" y="1725"/>
                    </a:lnTo>
                    <a:lnTo>
                      <a:pt x="846" y="1690"/>
                    </a:lnTo>
                    <a:lnTo>
                      <a:pt x="860" y="1659"/>
                    </a:lnTo>
                    <a:lnTo>
                      <a:pt x="871" y="1634"/>
                    </a:lnTo>
                    <a:lnTo>
                      <a:pt x="879" y="1615"/>
                    </a:lnTo>
                    <a:lnTo>
                      <a:pt x="883" y="1604"/>
                    </a:lnTo>
                    <a:lnTo>
                      <a:pt x="891" y="1590"/>
                    </a:lnTo>
                    <a:lnTo>
                      <a:pt x="901" y="1573"/>
                    </a:lnTo>
                    <a:lnTo>
                      <a:pt x="913" y="1556"/>
                    </a:lnTo>
                    <a:lnTo>
                      <a:pt x="925" y="1537"/>
                    </a:lnTo>
                    <a:lnTo>
                      <a:pt x="936" y="1517"/>
                    </a:lnTo>
                    <a:lnTo>
                      <a:pt x="946" y="1496"/>
                    </a:lnTo>
                    <a:lnTo>
                      <a:pt x="953" y="1472"/>
                    </a:lnTo>
                    <a:lnTo>
                      <a:pt x="955" y="1447"/>
                    </a:lnTo>
                    <a:lnTo>
                      <a:pt x="953" y="1421"/>
                    </a:lnTo>
                    <a:lnTo>
                      <a:pt x="944" y="1393"/>
                    </a:lnTo>
                    <a:lnTo>
                      <a:pt x="927" y="1365"/>
                    </a:lnTo>
                    <a:lnTo>
                      <a:pt x="901" y="1336"/>
                    </a:lnTo>
                    <a:lnTo>
                      <a:pt x="865" y="1305"/>
                    </a:lnTo>
                    <a:lnTo>
                      <a:pt x="826" y="1275"/>
                    </a:lnTo>
                    <a:lnTo>
                      <a:pt x="779" y="1242"/>
                    </a:lnTo>
                    <a:lnTo>
                      <a:pt x="730" y="1205"/>
                    </a:lnTo>
                    <a:lnTo>
                      <a:pt x="674" y="1166"/>
                    </a:lnTo>
                    <a:lnTo>
                      <a:pt x="616" y="1123"/>
                    </a:lnTo>
                    <a:lnTo>
                      <a:pt x="556" y="1078"/>
                    </a:lnTo>
                    <a:lnTo>
                      <a:pt x="494" y="1033"/>
                    </a:lnTo>
                    <a:lnTo>
                      <a:pt x="432" y="985"/>
                    </a:lnTo>
                    <a:lnTo>
                      <a:pt x="371" y="935"/>
                    </a:lnTo>
                    <a:lnTo>
                      <a:pt x="310" y="885"/>
                    </a:lnTo>
                    <a:lnTo>
                      <a:pt x="253" y="836"/>
                    </a:lnTo>
                    <a:lnTo>
                      <a:pt x="200" y="787"/>
                    </a:lnTo>
                    <a:lnTo>
                      <a:pt x="152" y="738"/>
                    </a:lnTo>
                    <a:lnTo>
                      <a:pt x="109" y="691"/>
                    </a:lnTo>
                    <a:lnTo>
                      <a:pt x="73" y="645"/>
                    </a:lnTo>
                    <a:lnTo>
                      <a:pt x="45" y="601"/>
                    </a:lnTo>
                    <a:lnTo>
                      <a:pt x="26" y="555"/>
                    </a:lnTo>
                    <a:lnTo>
                      <a:pt x="12" y="508"/>
                    </a:lnTo>
                    <a:lnTo>
                      <a:pt x="3" y="458"/>
                    </a:lnTo>
                    <a:lnTo>
                      <a:pt x="0" y="410"/>
                    </a:lnTo>
                    <a:lnTo>
                      <a:pt x="1" y="362"/>
                    </a:lnTo>
                    <a:lnTo>
                      <a:pt x="5" y="314"/>
                    </a:lnTo>
                    <a:lnTo>
                      <a:pt x="11" y="269"/>
                    </a:lnTo>
                    <a:lnTo>
                      <a:pt x="20" y="227"/>
                    </a:lnTo>
                    <a:lnTo>
                      <a:pt x="29" y="187"/>
                    </a:lnTo>
                    <a:lnTo>
                      <a:pt x="40" y="152"/>
                    </a:lnTo>
                    <a:lnTo>
                      <a:pt x="50" y="121"/>
                    </a:lnTo>
                    <a:lnTo>
                      <a:pt x="59" y="97"/>
                    </a:lnTo>
                    <a:lnTo>
                      <a:pt x="65" y="78"/>
                    </a:lnTo>
                    <a:lnTo>
                      <a:pt x="71" y="65"/>
                    </a:lnTo>
                    <a:lnTo>
                      <a:pt x="73" y="62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Freeform 88">
                <a:extLst>
                  <a:ext uri="{FF2B5EF4-FFF2-40B4-BE49-F238E27FC236}">
                    <a16:creationId xmlns:a16="http://schemas.microsoft.com/office/drawing/2014/main" id="{6E0ADD44-B082-4512-BA8D-973C485AE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5701" y="3327401"/>
                <a:ext cx="1003300" cy="498475"/>
              </a:xfrm>
              <a:custGeom>
                <a:avLst/>
                <a:gdLst>
                  <a:gd name="T0" fmla="*/ 54 w 1264"/>
                  <a:gd name="T1" fmla="*/ 0 h 627"/>
                  <a:gd name="T2" fmla="*/ 666 w 1264"/>
                  <a:gd name="T3" fmla="*/ 317 h 627"/>
                  <a:gd name="T4" fmla="*/ 1264 w 1264"/>
                  <a:gd name="T5" fmla="*/ 442 h 627"/>
                  <a:gd name="T6" fmla="*/ 1220 w 1264"/>
                  <a:gd name="T7" fmla="*/ 570 h 627"/>
                  <a:gd name="T8" fmla="*/ 1212 w 1264"/>
                  <a:gd name="T9" fmla="*/ 590 h 627"/>
                  <a:gd name="T10" fmla="*/ 607 w 1264"/>
                  <a:gd name="T11" fmla="*/ 627 h 627"/>
                  <a:gd name="T12" fmla="*/ 3 w 1264"/>
                  <a:gd name="T13" fmla="*/ 344 h 627"/>
                  <a:gd name="T14" fmla="*/ 3 w 1264"/>
                  <a:gd name="T15" fmla="*/ 340 h 627"/>
                  <a:gd name="T16" fmla="*/ 3 w 1264"/>
                  <a:gd name="T17" fmla="*/ 329 h 627"/>
                  <a:gd name="T18" fmla="*/ 1 w 1264"/>
                  <a:gd name="T19" fmla="*/ 310 h 627"/>
                  <a:gd name="T20" fmla="*/ 1 w 1264"/>
                  <a:gd name="T21" fmla="*/ 287 h 627"/>
                  <a:gd name="T22" fmla="*/ 0 w 1264"/>
                  <a:gd name="T23" fmla="*/ 259 h 627"/>
                  <a:gd name="T24" fmla="*/ 0 w 1264"/>
                  <a:gd name="T25" fmla="*/ 228 h 627"/>
                  <a:gd name="T26" fmla="*/ 0 w 1264"/>
                  <a:gd name="T27" fmla="*/ 195 h 627"/>
                  <a:gd name="T28" fmla="*/ 1 w 1264"/>
                  <a:gd name="T29" fmla="*/ 163 h 627"/>
                  <a:gd name="T30" fmla="*/ 4 w 1264"/>
                  <a:gd name="T31" fmla="*/ 129 h 627"/>
                  <a:gd name="T32" fmla="*/ 7 w 1264"/>
                  <a:gd name="T33" fmla="*/ 98 h 627"/>
                  <a:gd name="T34" fmla="*/ 14 w 1264"/>
                  <a:gd name="T35" fmla="*/ 68 h 627"/>
                  <a:gd name="T36" fmla="*/ 20 w 1264"/>
                  <a:gd name="T37" fmla="*/ 43 h 627"/>
                  <a:gd name="T38" fmla="*/ 29 w 1264"/>
                  <a:gd name="T39" fmla="*/ 21 h 627"/>
                  <a:gd name="T40" fmla="*/ 42 w 1264"/>
                  <a:gd name="T41" fmla="*/ 8 h 627"/>
                  <a:gd name="T42" fmla="*/ 54 w 1264"/>
                  <a:gd name="T43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64" h="627">
                    <a:moveTo>
                      <a:pt x="54" y="0"/>
                    </a:moveTo>
                    <a:lnTo>
                      <a:pt x="666" y="317"/>
                    </a:lnTo>
                    <a:lnTo>
                      <a:pt x="1264" y="442"/>
                    </a:lnTo>
                    <a:lnTo>
                      <a:pt x="1220" y="570"/>
                    </a:lnTo>
                    <a:lnTo>
                      <a:pt x="1212" y="590"/>
                    </a:lnTo>
                    <a:lnTo>
                      <a:pt x="607" y="627"/>
                    </a:lnTo>
                    <a:lnTo>
                      <a:pt x="3" y="344"/>
                    </a:lnTo>
                    <a:lnTo>
                      <a:pt x="3" y="340"/>
                    </a:lnTo>
                    <a:lnTo>
                      <a:pt x="3" y="329"/>
                    </a:lnTo>
                    <a:lnTo>
                      <a:pt x="1" y="310"/>
                    </a:lnTo>
                    <a:lnTo>
                      <a:pt x="1" y="287"/>
                    </a:lnTo>
                    <a:lnTo>
                      <a:pt x="0" y="259"/>
                    </a:lnTo>
                    <a:lnTo>
                      <a:pt x="0" y="228"/>
                    </a:lnTo>
                    <a:lnTo>
                      <a:pt x="0" y="195"/>
                    </a:lnTo>
                    <a:lnTo>
                      <a:pt x="1" y="163"/>
                    </a:lnTo>
                    <a:lnTo>
                      <a:pt x="4" y="129"/>
                    </a:lnTo>
                    <a:lnTo>
                      <a:pt x="7" y="98"/>
                    </a:lnTo>
                    <a:lnTo>
                      <a:pt x="14" y="68"/>
                    </a:lnTo>
                    <a:lnTo>
                      <a:pt x="20" y="43"/>
                    </a:lnTo>
                    <a:lnTo>
                      <a:pt x="29" y="21"/>
                    </a:lnTo>
                    <a:lnTo>
                      <a:pt x="42" y="8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2" name="Freeform 89">
                <a:extLst>
                  <a:ext uri="{FF2B5EF4-FFF2-40B4-BE49-F238E27FC236}">
                    <a16:creationId xmlns:a16="http://schemas.microsoft.com/office/drawing/2014/main" id="{51D8DCDF-0F0B-46EA-9BE1-EB489531B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7451" y="3141663"/>
                <a:ext cx="1325563" cy="1274763"/>
              </a:xfrm>
              <a:custGeom>
                <a:avLst/>
                <a:gdLst>
                  <a:gd name="T0" fmla="*/ 1474 w 1671"/>
                  <a:gd name="T1" fmla="*/ 3 h 1605"/>
                  <a:gd name="T2" fmla="*/ 1491 w 1671"/>
                  <a:gd name="T3" fmla="*/ 25 h 1605"/>
                  <a:gd name="T4" fmla="*/ 1522 w 1671"/>
                  <a:gd name="T5" fmla="*/ 64 h 1605"/>
                  <a:gd name="T6" fmla="*/ 1559 w 1671"/>
                  <a:gd name="T7" fmla="*/ 113 h 1605"/>
                  <a:gd name="T8" fmla="*/ 1598 w 1671"/>
                  <a:gd name="T9" fmla="*/ 169 h 1605"/>
                  <a:gd name="T10" fmla="*/ 1634 w 1671"/>
                  <a:gd name="T11" fmla="*/ 227 h 1605"/>
                  <a:gd name="T12" fmla="*/ 1660 w 1671"/>
                  <a:gd name="T13" fmla="*/ 278 h 1605"/>
                  <a:gd name="T14" fmla="*/ 1671 w 1671"/>
                  <a:gd name="T15" fmla="*/ 318 h 1605"/>
                  <a:gd name="T16" fmla="*/ 1668 w 1671"/>
                  <a:gd name="T17" fmla="*/ 369 h 1605"/>
                  <a:gd name="T18" fmla="*/ 1657 w 1671"/>
                  <a:gd name="T19" fmla="*/ 445 h 1605"/>
                  <a:gd name="T20" fmla="*/ 1640 w 1671"/>
                  <a:gd name="T21" fmla="*/ 539 h 1605"/>
                  <a:gd name="T22" fmla="*/ 1618 w 1671"/>
                  <a:gd name="T23" fmla="*/ 635 h 1605"/>
                  <a:gd name="T24" fmla="*/ 1593 w 1671"/>
                  <a:gd name="T25" fmla="*/ 727 h 1605"/>
                  <a:gd name="T26" fmla="*/ 1567 w 1671"/>
                  <a:gd name="T27" fmla="*/ 801 h 1605"/>
                  <a:gd name="T28" fmla="*/ 1541 w 1671"/>
                  <a:gd name="T29" fmla="*/ 849 h 1605"/>
                  <a:gd name="T30" fmla="*/ 1519 w 1671"/>
                  <a:gd name="T31" fmla="*/ 866 h 1605"/>
                  <a:gd name="T32" fmla="*/ 1486 w 1671"/>
                  <a:gd name="T33" fmla="*/ 894 h 1605"/>
                  <a:gd name="T34" fmla="*/ 1441 w 1671"/>
                  <a:gd name="T35" fmla="*/ 942 h 1605"/>
                  <a:gd name="T36" fmla="*/ 1384 w 1671"/>
                  <a:gd name="T37" fmla="*/ 1003 h 1605"/>
                  <a:gd name="T38" fmla="*/ 1319 w 1671"/>
                  <a:gd name="T39" fmla="*/ 1076 h 1605"/>
                  <a:gd name="T40" fmla="*/ 1249 w 1671"/>
                  <a:gd name="T41" fmla="*/ 1155 h 1605"/>
                  <a:gd name="T42" fmla="*/ 1177 w 1671"/>
                  <a:gd name="T43" fmla="*/ 1236 h 1605"/>
                  <a:gd name="T44" fmla="*/ 1109 w 1671"/>
                  <a:gd name="T45" fmla="*/ 1317 h 1605"/>
                  <a:gd name="T46" fmla="*/ 1045 w 1671"/>
                  <a:gd name="T47" fmla="*/ 1391 h 1605"/>
                  <a:gd name="T48" fmla="*/ 989 w 1671"/>
                  <a:gd name="T49" fmla="*/ 1456 h 1605"/>
                  <a:gd name="T50" fmla="*/ 946 w 1671"/>
                  <a:gd name="T51" fmla="*/ 1508 h 1605"/>
                  <a:gd name="T52" fmla="*/ 916 w 1671"/>
                  <a:gd name="T53" fmla="*/ 1542 h 1605"/>
                  <a:gd name="T54" fmla="*/ 907 w 1671"/>
                  <a:gd name="T55" fmla="*/ 1554 h 1605"/>
                  <a:gd name="T56" fmla="*/ 738 w 1671"/>
                  <a:gd name="T57" fmla="*/ 1591 h 1605"/>
                  <a:gd name="T58" fmla="*/ 589 w 1671"/>
                  <a:gd name="T59" fmla="*/ 1605 h 1605"/>
                  <a:gd name="T60" fmla="*/ 460 w 1671"/>
                  <a:gd name="T61" fmla="*/ 1601 h 1605"/>
                  <a:gd name="T62" fmla="*/ 351 w 1671"/>
                  <a:gd name="T63" fmla="*/ 1581 h 1605"/>
                  <a:gd name="T64" fmla="*/ 260 w 1671"/>
                  <a:gd name="T65" fmla="*/ 1548 h 1605"/>
                  <a:gd name="T66" fmla="*/ 183 w 1671"/>
                  <a:gd name="T67" fmla="*/ 1509 h 1605"/>
                  <a:gd name="T68" fmla="*/ 123 w 1671"/>
                  <a:gd name="T69" fmla="*/ 1464 h 1605"/>
                  <a:gd name="T70" fmla="*/ 75 w 1671"/>
                  <a:gd name="T71" fmla="*/ 1421 h 1605"/>
                  <a:gd name="T72" fmla="*/ 41 w 1671"/>
                  <a:gd name="T73" fmla="*/ 1379 h 1605"/>
                  <a:gd name="T74" fmla="*/ 17 w 1671"/>
                  <a:gd name="T75" fmla="*/ 1345 h 1605"/>
                  <a:gd name="T76" fmla="*/ 5 w 1671"/>
                  <a:gd name="T77" fmla="*/ 1321 h 1605"/>
                  <a:gd name="T78" fmla="*/ 0 w 1671"/>
                  <a:gd name="T79" fmla="*/ 1312 h 1605"/>
                  <a:gd name="T80" fmla="*/ 134 w 1671"/>
                  <a:gd name="T81" fmla="*/ 1081 h 1605"/>
                  <a:gd name="T82" fmla="*/ 272 w 1671"/>
                  <a:gd name="T83" fmla="*/ 880 h 1605"/>
                  <a:gd name="T84" fmla="*/ 410 w 1671"/>
                  <a:gd name="T85" fmla="*/ 709 h 1605"/>
                  <a:gd name="T86" fmla="*/ 544 w 1671"/>
                  <a:gd name="T87" fmla="*/ 565 h 1605"/>
                  <a:gd name="T88" fmla="*/ 666 w 1671"/>
                  <a:gd name="T89" fmla="*/ 445 h 1605"/>
                  <a:gd name="T90" fmla="*/ 774 w 1671"/>
                  <a:gd name="T91" fmla="*/ 351 h 1605"/>
                  <a:gd name="T92" fmla="*/ 878 w 1671"/>
                  <a:gd name="T93" fmla="*/ 264 h 1605"/>
                  <a:gd name="T94" fmla="*/ 996 w 1671"/>
                  <a:gd name="T95" fmla="*/ 185 h 1605"/>
                  <a:gd name="T96" fmla="*/ 1115 w 1671"/>
                  <a:gd name="T97" fmla="*/ 123 h 1605"/>
                  <a:gd name="T98" fmla="*/ 1225 w 1671"/>
                  <a:gd name="T99" fmla="*/ 74 h 1605"/>
                  <a:gd name="T100" fmla="*/ 1323 w 1671"/>
                  <a:gd name="T101" fmla="*/ 39 h 1605"/>
                  <a:gd name="T102" fmla="*/ 1401 w 1671"/>
                  <a:gd name="T103" fmla="*/ 17 h 1605"/>
                  <a:gd name="T104" fmla="*/ 1452 w 1671"/>
                  <a:gd name="T105" fmla="*/ 5 h 1605"/>
                  <a:gd name="T106" fmla="*/ 1471 w 1671"/>
                  <a:gd name="T107" fmla="*/ 0 h 1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71" h="1605">
                    <a:moveTo>
                      <a:pt x="1471" y="0"/>
                    </a:moveTo>
                    <a:lnTo>
                      <a:pt x="1474" y="3"/>
                    </a:lnTo>
                    <a:lnTo>
                      <a:pt x="1480" y="12"/>
                    </a:lnTo>
                    <a:lnTo>
                      <a:pt x="1491" y="25"/>
                    </a:lnTo>
                    <a:lnTo>
                      <a:pt x="1505" y="42"/>
                    </a:lnTo>
                    <a:lnTo>
                      <a:pt x="1522" y="64"/>
                    </a:lnTo>
                    <a:lnTo>
                      <a:pt x="1541" y="87"/>
                    </a:lnTo>
                    <a:lnTo>
                      <a:pt x="1559" y="113"/>
                    </a:lnTo>
                    <a:lnTo>
                      <a:pt x="1579" y="141"/>
                    </a:lnTo>
                    <a:lnTo>
                      <a:pt x="1598" y="169"/>
                    </a:lnTo>
                    <a:lnTo>
                      <a:pt x="1617" y="199"/>
                    </a:lnTo>
                    <a:lnTo>
                      <a:pt x="1634" y="227"/>
                    </a:lnTo>
                    <a:lnTo>
                      <a:pt x="1648" y="253"/>
                    </a:lnTo>
                    <a:lnTo>
                      <a:pt x="1660" y="278"/>
                    </a:lnTo>
                    <a:lnTo>
                      <a:pt x="1668" y="300"/>
                    </a:lnTo>
                    <a:lnTo>
                      <a:pt x="1671" y="318"/>
                    </a:lnTo>
                    <a:lnTo>
                      <a:pt x="1671" y="340"/>
                    </a:lnTo>
                    <a:lnTo>
                      <a:pt x="1668" y="369"/>
                    </a:lnTo>
                    <a:lnTo>
                      <a:pt x="1663" y="405"/>
                    </a:lnTo>
                    <a:lnTo>
                      <a:pt x="1657" y="445"/>
                    </a:lnTo>
                    <a:lnTo>
                      <a:pt x="1649" y="491"/>
                    </a:lnTo>
                    <a:lnTo>
                      <a:pt x="1640" y="539"/>
                    </a:lnTo>
                    <a:lnTo>
                      <a:pt x="1629" y="587"/>
                    </a:lnTo>
                    <a:lnTo>
                      <a:pt x="1618" y="635"/>
                    </a:lnTo>
                    <a:lnTo>
                      <a:pt x="1606" y="683"/>
                    </a:lnTo>
                    <a:lnTo>
                      <a:pt x="1593" y="727"/>
                    </a:lnTo>
                    <a:lnTo>
                      <a:pt x="1579" y="767"/>
                    </a:lnTo>
                    <a:lnTo>
                      <a:pt x="1567" y="801"/>
                    </a:lnTo>
                    <a:lnTo>
                      <a:pt x="1553" y="829"/>
                    </a:lnTo>
                    <a:lnTo>
                      <a:pt x="1541" y="849"/>
                    </a:lnTo>
                    <a:lnTo>
                      <a:pt x="1528" y="860"/>
                    </a:lnTo>
                    <a:lnTo>
                      <a:pt x="1519" y="866"/>
                    </a:lnTo>
                    <a:lnTo>
                      <a:pt x="1505" y="877"/>
                    </a:lnTo>
                    <a:lnTo>
                      <a:pt x="1486" y="894"/>
                    </a:lnTo>
                    <a:lnTo>
                      <a:pt x="1466" y="916"/>
                    </a:lnTo>
                    <a:lnTo>
                      <a:pt x="1441" y="942"/>
                    </a:lnTo>
                    <a:lnTo>
                      <a:pt x="1413" y="970"/>
                    </a:lnTo>
                    <a:lnTo>
                      <a:pt x="1384" y="1003"/>
                    </a:lnTo>
                    <a:lnTo>
                      <a:pt x="1351" y="1039"/>
                    </a:lnTo>
                    <a:lnTo>
                      <a:pt x="1319" y="1076"/>
                    </a:lnTo>
                    <a:lnTo>
                      <a:pt x="1284" y="1115"/>
                    </a:lnTo>
                    <a:lnTo>
                      <a:pt x="1249" y="1155"/>
                    </a:lnTo>
                    <a:lnTo>
                      <a:pt x="1213" y="1195"/>
                    </a:lnTo>
                    <a:lnTo>
                      <a:pt x="1177" y="1236"/>
                    </a:lnTo>
                    <a:lnTo>
                      <a:pt x="1143" y="1278"/>
                    </a:lnTo>
                    <a:lnTo>
                      <a:pt x="1109" y="1317"/>
                    </a:lnTo>
                    <a:lnTo>
                      <a:pt x="1076" y="1355"/>
                    </a:lnTo>
                    <a:lnTo>
                      <a:pt x="1045" y="1391"/>
                    </a:lnTo>
                    <a:lnTo>
                      <a:pt x="1016" y="1425"/>
                    </a:lnTo>
                    <a:lnTo>
                      <a:pt x="989" y="1456"/>
                    </a:lnTo>
                    <a:lnTo>
                      <a:pt x="966" y="1484"/>
                    </a:lnTo>
                    <a:lnTo>
                      <a:pt x="946" y="1508"/>
                    </a:lnTo>
                    <a:lnTo>
                      <a:pt x="929" y="1526"/>
                    </a:lnTo>
                    <a:lnTo>
                      <a:pt x="916" y="1542"/>
                    </a:lnTo>
                    <a:lnTo>
                      <a:pt x="910" y="1549"/>
                    </a:lnTo>
                    <a:lnTo>
                      <a:pt x="907" y="1554"/>
                    </a:lnTo>
                    <a:lnTo>
                      <a:pt x="820" y="1576"/>
                    </a:lnTo>
                    <a:lnTo>
                      <a:pt x="738" y="1591"/>
                    </a:lnTo>
                    <a:lnTo>
                      <a:pt x="660" y="1601"/>
                    </a:lnTo>
                    <a:lnTo>
                      <a:pt x="589" y="1605"/>
                    </a:lnTo>
                    <a:lnTo>
                      <a:pt x="522" y="1605"/>
                    </a:lnTo>
                    <a:lnTo>
                      <a:pt x="460" y="1601"/>
                    </a:lnTo>
                    <a:lnTo>
                      <a:pt x="404" y="1593"/>
                    </a:lnTo>
                    <a:lnTo>
                      <a:pt x="351" y="1581"/>
                    </a:lnTo>
                    <a:lnTo>
                      <a:pt x="303" y="1567"/>
                    </a:lnTo>
                    <a:lnTo>
                      <a:pt x="260" y="1548"/>
                    </a:lnTo>
                    <a:lnTo>
                      <a:pt x="219" y="1529"/>
                    </a:lnTo>
                    <a:lnTo>
                      <a:pt x="183" y="1509"/>
                    </a:lnTo>
                    <a:lnTo>
                      <a:pt x="151" y="1487"/>
                    </a:lnTo>
                    <a:lnTo>
                      <a:pt x="123" y="1464"/>
                    </a:lnTo>
                    <a:lnTo>
                      <a:pt x="97" y="1442"/>
                    </a:lnTo>
                    <a:lnTo>
                      <a:pt x="75" y="1421"/>
                    </a:lnTo>
                    <a:lnTo>
                      <a:pt x="56" y="1399"/>
                    </a:lnTo>
                    <a:lnTo>
                      <a:pt x="41" y="1379"/>
                    </a:lnTo>
                    <a:lnTo>
                      <a:pt x="28" y="1360"/>
                    </a:lnTo>
                    <a:lnTo>
                      <a:pt x="17" y="1345"/>
                    </a:lnTo>
                    <a:lnTo>
                      <a:pt x="10" y="1331"/>
                    </a:lnTo>
                    <a:lnTo>
                      <a:pt x="5" y="1321"/>
                    </a:lnTo>
                    <a:lnTo>
                      <a:pt x="2" y="1315"/>
                    </a:lnTo>
                    <a:lnTo>
                      <a:pt x="0" y="1312"/>
                    </a:lnTo>
                    <a:lnTo>
                      <a:pt x="67" y="1192"/>
                    </a:lnTo>
                    <a:lnTo>
                      <a:pt x="134" y="1081"/>
                    </a:lnTo>
                    <a:lnTo>
                      <a:pt x="204" y="977"/>
                    </a:lnTo>
                    <a:lnTo>
                      <a:pt x="272" y="880"/>
                    </a:lnTo>
                    <a:lnTo>
                      <a:pt x="342" y="792"/>
                    </a:lnTo>
                    <a:lnTo>
                      <a:pt x="410" y="709"/>
                    </a:lnTo>
                    <a:lnTo>
                      <a:pt x="478" y="633"/>
                    </a:lnTo>
                    <a:lnTo>
                      <a:pt x="544" y="565"/>
                    </a:lnTo>
                    <a:lnTo>
                      <a:pt x="606" y="501"/>
                    </a:lnTo>
                    <a:lnTo>
                      <a:pt x="666" y="445"/>
                    </a:lnTo>
                    <a:lnTo>
                      <a:pt x="722" y="396"/>
                    </a:lnTo>
                    <a:lnTo>
                      <a:pt x="774" y="351"/>
                    </a:lnTo>
                    <a:lnTo>
                      <a:pt x="819" y="310"/>
                    </a:lnTo>
                    <a:lnTo>
                      <a:pt x="878" y="264"/>
                    </a:lnTo>
                    <a:lnTo>
                      <a:pt x="937" y="222"/>
                    </a:lnTo>
                    <a:lnTo>
                      <a:pt x="996" y="185"/>
                    </a:lnTo>
                    <a:lnTo>
                      <a:pt x="1056" y="152"/>
                    </a:lnTo>
                    <a:lnTo>
                      <a:pt x="1115" y="123"/>
                    </a:lnTo>
                    <a:lnTo>
                      <a:pt x="1171" y="96"/>
                    </a:lnTo>
                    <a:lnTo>
                      <a:pt x="1225" y="74"/>
                    </a:lnTo>
                    <a:lnTo>
                      <a:pt x="1277" y="56"/>
                    </a:lnTo>
                    <a:lnTo>
                      <a:pt x="1323" y="39"/>
                    </a:lnTo>
                    <a:lnTo>
                      <a:pt x="1365" y="26"/>
                    </a:lnTo>
                    <a:lnTo>
                      <a:pt x="1401" y="17"/>
                    </a:lnTo>
                    <a:lnTo>
                      <a:pt x="1430" y="9"/>
                    </a:lnTo>
                    <a:lnTo>
                      <a:pt x="1452" y="5"/>
                    </a:lnTo>
                    <a:lnTo>
                      <a:pt x="1466" y="1"/>
                    </a:lnTo>
                    <a:lnTo>
                      <a:pt x="147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3" name="Freeform 90">
                <a:extLst>
                  <a:ext uri="{FF2B5EF4-FFF2-40B4-BE49-F238E27FC236}">
                    <a16:creationId xmlns:a16="http://schemas.microsoft.com/office/drawing/2014/main" id="{A9856635-00F8-4175-97F9-EA588EF48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4263" y="2955926"/>
                <a:ext cx="434975" cy="485775"/>
              </a:xfrm>
              <a:custGeom>
                <a:avLst/>
                <a:gdLst>
                  <a:gd name="T0" fmla="*/ 144 w 548"/>
                  <a:gd name="T1" fmla="*/ 0 h 612"/>
                  <a:gd name="T2" fmla="*/ 149 w 548"/>
                  <a:gd name="T3" fmla="*/ 2 h 612"/>
                  <a:gd name="T4" fmla="*/ 158 w 548"/>
                  <a:gd name="T5" fmla="*/ 8 h 612"/>
                  <a:gd name="T6" fmla="*/ 174 w 548"/>
                  <a:gd name="T7" fmla="*/ 17 h 612"/>
                  <a:gd name="T8" fmla="*/ 195 w 548"/>
                  <a:gd name="T9" fmla="*/ 30 h 612"/>
                  <a:gd name="T10" fmla="*/ 220 w 548"/>
                  <a:gd name="T11" fmla="*/ 44 h 612"/>
                  <a:gd name="T12" fmla="*/ 248 w 548"/>
                  <a:gd name="T13" fmla="*/ 61 h 612"/>
                  <a:gd name="T14" fmla="*/ 279 w 548"/>
                  <a:gd name="T15" fmla="*/ 80 h 612"/>
                  <a:gd name="T16" fmla="*/ 312 w 548"/>
                  <a:gd name="T17" fmla="*/ 98 h 612"/>
                  <a:gd name="T18" fmla="*/ 344 w 548"/>
                  <a:gd name="T19" fmla="*/ 118 h 612"/>
                  <a:gd name="T20" fmla="*/ 379 w 548"/>
                  <a:gd name="T21" fmla="*/ 139 h 612"/>
                  <a:gd name="T22" fmla="*/ 411 w 548"/>
                  <a:gd name="T23" fmla="*/ 159 h 612"/>
                  <a:gd name="T24" fmla="*/ 442 w 548"/>
                  <a:gd name="T25" fmla="*/ 179 h 612"/>
                  <a:gd name="T26" fmla="*/ 470 w 548"/>
                  <a:gd name="T27" fmla="*/ 198 h 612"/>
                  <a:gd name="T28" fmla="*/ 495 w 548"/>
                  <a:gd name="T29" fmla="*/ 215 h 612"/>
                  <a:gd name="T30" fmla="*/ 517 w 548"/>
                  <a:gd name="T31" fmla="*/ 230 h 612"/>
                  <a:gd name="T32" fmla="*/ 534 w 548"/>
                  <a:gd name="T33" fmla="*/ 243 h 612"/>
                  <a:gd name="T34" fmla="*/ 545 w 548"/>
                  <a:gd name="T35" fmla="*/ 253 h 612"/>
                  <a:gd name="T36" fmla="*/ 548 w 548"/>
                  <a:gd name="T37" fmla="*/ 263 h 612"/>
                  <a:gd name="T38" fmla="*/ 543 w 548"/>
                  <a:gd name="T39" fmla="*/ 275 h 612"/>
                  <a:gd name="T40" fmla="*/ 529 w 548"/>
                  <a:gd name="T41" fmla="*/ 288 h 612"/>
                  <a:gd name="T42" fmla="*/ 509 w 548"/>
                  <a:gd name="T43" fmla="*/ 300 h 612"/>
                  <a:gd name="T44" fmla="*/ 483 w 548"/>
                  <a:gd name="T45" fmla="*/ 316 h 612"/>
                  <a:gd name="T46" fmla="*/ 453 w 548"/>
                  <a:gd name="T47" fmla="*/ 331 h 612"/>
                  <a:gd name="T48" fmla="*/ 419 w 548"/>
                  <a:gd name="T49" fmla="*/ 350 h 612"/>
                  <a:gd name="T50" fmla="*/ 383 w 548"/>
                  <a:gd name="T51" fmla="*/ 368 h 612"/>
                  <a:gd name="T52" fmla="*/ 346 w 548"/>
                  <a:gd name="T53" fmla="*/ 390 h 612"/>
                  <a:gd name="T54" fmla="*/ 310 w 548"/>
                  <a:gd name="T55" fmla="*/ 415 h 612"/>
                  <a:gd name="T56" fmla="*/ 276 w 548"/>
                  <a:gd name="T57" fmla="*/ 440 h 612"/>
                  <a:gd name="T58" fmla="*/ 243 w 548"/>
                  <a:gd name="T59" fmla="*/ 468 h 612"/>
                  <a:gd name="T60" fmla="*/ 216 w 548"/>
                  <a:gd name="T61" fmla="*/ 499 h 612"/>
                  <a:gd name="T62" fmla="*/ 192 w 548"/>
                  <a:gd name="T63" fmla="*/ 531 h 612"/>
                  <a:gd name="T64" fmla="*/ 175 w 548"/>
                  <a:gd name="T65" fmla="*/ 567 h 612"/>
                  <a:gd name="T66" fmla="*/ 164 w 548"/>
                  <a:gd name="T67" fmla="*/ 592 h 612"/>
                  <a:gd name="T68" fmla="*/ 153 w 548"/>
                  <a:gd name="T69" fmla="*/ 606 h 612"/>
                  <a:gd name="T70" fmla="*/ 141 w 548"/>
                  <a:gd name="T71" fmla="*/ 612 h 612"/>
                  <a:gd name="T72" fmla="*/ 129 w 548"/>
                  <a:gd name="T73" fmla="*/ 611 h 612"/>
                  <a:gd name="T74" fmla="*/ 115 w 548"/>
                  <a:gd name="T75" fmla="*/ 601 h 612"/>
                  <a:gd name="T76" fmla="*/ 102 w 548"/>
                  <a:gd name="T77" fmla="*/ 587 h 612"/>
                  <a:gd name="T78" fmla="*/ 88 w 548"/>
                  <a:gd name="T79" fmla="*/ 567 h 612"/>
                  <a:gd name="T80" fmla="*/ 76 w 548"/>
                  <a:gd name="T81" fmla="*/ 542 h 612"/>
                  <a:gd name="T82" fmla="*/ 63 w 548"/>
                  <a:gd name="T83" fmla="*/ 514 h 612"/>
                  <a:gd name="T84" fmla="*/ 52 w 548"/>
                  <a:gd name="T85" fmla="*/ 485 h 612"/>
                  <a:gd name="T86" fmla="*/ 42 w 548"/>
                  <a:gd name="T87" fmla="*/ 452 h 612"/>
                  <a:gd name="T88" fmla="*/ 31 w 548"/>
                  <a:gd name="T89" fmla="*/ 420 h 612"/>
                  <a:gd name="T90" fmla="*/ 21 w 548"/>
                  <a:gd name="T91" fmla="*/ 385 h 612"/>
                  <a:gd name="T92" fmla="*/ 14 w 548"/>
                  <a:gd name="T93" fmla="*/ 354 h 612"/>
                  <a:gd name="T94" fmla="*/ 7 w 548"/>
                  <a:gd name="T95" fmla="*/ 323 h 612"/>
                  <a:gd name="T96" fmla="*/ 3 w 548"/>
                  <a:gd name="T97" fmla="*/ 295 h 612"/>
                  <a:gd name="T98" fmla="*/ 0 w 548"/>
                  <a:gd name="T99" fmla="*/ 271 h 612"/>
                  <a:gd name="T100" fmla="*/ 0 w 548"/>
                  <a:gd name="T101" fmla="*/ 250 h 612"/>
                  <a:gd name="T102" fmla="*/ 0 w 548"/>
                  <a:gd name="T103" fmla="*/ 235 h 612"/>
                  <a:gd name="T104" fmla="*/ 144 w 548"/>
                  <a:gd name="T105" fmla="*/ 0 h 6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48" h="612">
                    <a:moveTo>
                      <a:pt x="144" y="0"/>
                    </a:moveTo>
                    <a:lnTo>
                      <a:pt x="149" y="2"/>
                    </a:lnTo>
                    <a:lnTo>
                      <a:pt x="158" y="8"/>
                    </a:lnTo>
                    <a:lnTo>
                      <a:pt x="174" y="17"/>
                    </a:lnTo>
                    <a:lnTo>
                      <a:pt x="195" y="30"/>
                    </a:lnTo>
                    <a:lnTo>
                      <a:pt x="220" y="44"/>
                    </a:lnTo>
                    <a:lnTo>
                      <a:pt x="248" y="61"/>
                    </a:lnTo>
                    <a:lnTo>
                      <a:pt x="279" y="80"/>
                    </a:lnTo>
                    <a:lnTo>
                      <a:pt x="312" y="98"/>
                    </a:lnTo>
                    <a:lnTo>
                      <a:pt x="344" y="118"/>
                    </a:lnTo>
                    <a:lnTo>
                      <a:pt x="379" y="139"/>
                    </a:lnTo>
                    <a:lnTo>
                      <a:pt x="411" y="159"/>
                    </a:lnTo>
                    <a:lnTo>
                      <a:pt x="442" y="179"/>
                    </a:lnTo>
                    <a:lnTo>
                      <a:pt x="470" y="198"/>
                    </a:lnTo>
                    <a:lnTo>
                      <a:pt x="495" y="215"/>
                    </a:lnTo>
                    <a:lnTo>
                      <a:pt x="517" y="230"/>
                    </a:lnTo>
                    <a:lnTo>
                      <a:pt x="534" y="243"/>
                    </a:lnTo>
                    <a:lnTo>
                      <a:pt x="545" y="253"/>
                    </a:lnTo>
                    <a:lnTo>
                      <a:pt x="548" y="263"/>
                    </a:lnTo>
                    <a:lnTo>
                      <a:pt x="543" y="275"/>
                    </a:lnTo>
                    <a:lnTo>
                      <a:pt x="529" y="288"/>
                    </a:lnTo>
                    <a:lnTo>
                      <a:pt x="509" y="300"/>
                    </a:lnTo>
                    <a:lnTo>
                      <a:pt x="483" y="316"/>
                    </a:lnTo>
                    <a:lnTo>
                      <a:pt x="453" y="331"/>
                    </a:lnTo>
                    <a:lnTo>
                      <a:pt x="419" y="350"/>
                    </a:lnTo>
                    <a:lnTo>
                      <a:pt x="383" y="368"/>
                    </a:lnTo>
                    <a:lnTo>
                      <a:pt x="346" y="390"/>
                    </a:lnTo>
                    <a:lnTo>
                      <a:pt x="310" y="415"/>
                    </a:lnTo>
                    <a:lnTo>
                      <a:pt x="276" y="440"/>
                    </a:lnTo>
                    <a:lnTo>
                      <a:pt x="243" y="468"/>
                    </a:lnTo>
                    <a:lnTo>
                      <a:pt x="216" y="499"/>
                    </a:lnTo>
                    <a:lnTo>
                      <a:pt x="192" y="531"/>
                    </a:lnTo>
                    <a:lnTo>
                      <a:pt x="175" y="567"/>
                    </a:lnTo>
                    <a:lnTo>
                      <a:pt x="164" y="592"/>
                    </a:lnTo>
                    <a:lnTo>
                      <a:pt x="153" y="606"/>
                    </a:lnTo>
                    <a:lnTo>
                      <a:pt x="141" y="612"/>
                    </a:lnTo>
                    <a:lnTo>
                      <a:pt x="129" y="611"/>
                    </a:lnTo>
                    <a:lnTo>
                      <a:pt x="115" y="601"/>
                    </a:lnTo>
                    <a:lnTo>
                      <a:pt x="102" y="587"/>
                    </a:lnTo>
                    <a:lnTo>
                      <a:pt x="88" y="567"/>
                    </a:lnTo>
                    <a:lnTo>
                      <a:pt x="76" y="542"/>
                    </a:lnTo>
                    <a:lnTo>
                      <a:pt x="63" y="514"/>
                    </a:lnTo>
                    <a:lnTo>
                      <a:pt x="52" y="485"/>
                    </a:lnTo>
                    <a:lnTo>
                      <a:pt x="42" y="452"/>
                    </a:lnTo>
                    <a:lnTo>
                      <a:pt x="31" y="420"/>
                    </a:lnTo>
                    <a:lnTo>
                      <a:pt x="21" y="385"/>
                    </a:lnTo>
                    <a:lnTo>
                      <a:pt x="14" y="354"/>
                    </a:lnTo>
                    <a:lnTo>
                      <a:pt x="7" y="323"/>
                    </a:lnTo>
                    <a:lnTo>
                      <a:pt x="3" y="295"/>
                    </a:lnTo>
                    <a:lnTo>
                      <a:pt x="0" y="271"/>
                    </a:lnTo>
                    <a:lnTo>
                      <a:pt x="0" y="250"/>
                    </a:lnTo>
                    <a:lnTo>
                      <a:pt x="0" y="235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chemeClr val="accent6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3C7B931F-06DC-4B5B-968C-42FC0562A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7132" y="3098801"/>
                <a:ext cx="266681" cy="495300"/>
              </a:xfrm>
              <a:custGeom>
                <a:avLst/>
                <a:gdLst>
                  <a:gd name="T0" fmla="*/ 93 w 321"/>
                  <a:gd name="T1" fmla="*/ 0 h 622"/>
                  <a:gd name="T2" fmla="*/ 321 w 321"/>
                  <a:gd name="T3" fmla="*/ 378 h 622"/>
                  <a:gd name="T4" fmla="*/ 222 w 321"/>
                  <a:gd name="T5" fmla="*/ 622 h 622"/>
                  <a:gd name="T6" fmla="*/ 219 w 321"/>
                  <a:gd name="T7" fmla="*/ 617 h 622"/>
                  <a:gd name="T8" fmla="*/ 212 w 321"/>
                  <a:gd name="T9" fmla="*/ 608 h 622"/>
                  <a:gd name="T10" fmla="*/ 203 w 321"/>
                  <a:gd name="T11" fmla="*/ 591 h 622"/>
                  <a:gd name="T12" fmla="*/ 191 w 321"/>
                  <a:gd name="T13" fmla="*/ 568 h 622"/>
                  <a:gd name="T14" fmla="*/ 175 w 321"/>
                  <a:gd name="T15" fmla="*/ 540 h 622"/>
                  <a:gd name="T16" fmla="*/ 158 w 321"/>
                  <a:gd name="T17" fmla="*/ 509 h 622"/>
                  <a:gd name="T18" fmla="*/ 139 w 321"/>
                  <a:gd name="T19" fmla="*/ 473 h 622"/>
                  <a:gd name="T20" fmla="*/ 121 w 321"/>
                  <a:gd name="T21" fmla="*/ 436 h 622"/>
                  <a:gd name="T22" fmla="*/ 101 w 321"/>
                  <a:gd name="T23" fmla="*/ 395 h 622"/>
                  <a:gd name="T24" fmla="*/ 82 w 321"/>
                  <a:gd name="T25" fmla="*/ 354 h 622"/>
                  <a:gd name="T26" fmla="*/ 63 w 321"/>
                  <a:gd name="T27" fmla="*/ 312 h 622"/>
                  <a:gd name="T28" fmla="*/ 45 w 321"/>
                  <a:gd name="T29" fmla="*/ 268 h 622"/>
                  <a:gd name="T30" fmla="*/ 29 w 321"/>
                  <a:gd name="T31" fmla="*/ 226 h 622"/>
                  <a:gd name="T32" fmla="*/ 17 w 321"/>
                  <a:gd name="T33" fmla="*/ 186 h 622"/>
                  <a:gd name="T34" fmla="*/ 6 w 321"/>
                  <a:gd name="T35" fmla="*/ 147 h 622"/>
                  <a:gd name="T36" fmla="*/ 0 w 321"/>
                  <a:gd name="T37" fmla="*/ 111 h 622"/>
                  <a:gd name="T38" fmla="*/ 93 w 321"/>
                  <a:gd name="T39" fmla="*/ 0 h 622"/>
                  <a:gd name="connsiteX0" fmla="*/ 3331 w 10434"/>
                  <a:gd name="connsiteY0" fmla="*/ 0 h 10000"/>
                  <a:gd name="connsiteX1" fmla="*/ 10434 w 10434"/>
                  <a:gd name="connsiteY1" fmla="*/ 6077 h 10000"/>
                  <a:gd name="connsiteX2" fmla="*/ 7350 w 10434"/>
                  <a:gd name="connsiteY2" fmla="*/ 10000 h 10000"/>
                  <a:gd name="connsiteX3" fmla="*/ 7256 w 10434"/>
                  <a:gd name="connsiteY3" fmla="*/ 9920 h 10000"/>
                  <a:gd name="connsiteX4" fmla="*/ 7038 w 10434"/>
                  <a:gd name="connsiteY4" fmla="*/ 9775 h 10000"/>
                  <a:gd name="connsiteX5" fmla="*/ 6758 w 10434"/>
                  <a:gd name="connsiteY5" fmla="*/ 9502 h 10000"/>
                  <a:gd name="connsiteX6" fmla="*/ 6384 w 10434"/>
                  <a:gd name="connsiteY6" fmla="*/ 9132 h 10000"/>
                  <a:gd name="connsiteX7" fmla="*/ 5886 w 10434"/>
                  <a:gd name="connsiteY7" fmla="*/ 8682 h 10000"/>
                  <a:gd name="connsiteX8" fmla="*/ 5356 w 10434"/>
                  <a:gd name="connsiteY8" fmla="*/ 8183 h 10000"/>
                  <a:gd name="connsiteX9" fmla="*/ 4764 w 10434"/>
                  <a:gd name="connsiteY9" fmla="*/ 7605 h 10000"/>
                  <a:gd name="connsiteX10" fmla="*/ 4203 w 10434"/>
                  <a:gd name="connsiteY10" fmla="*/ 7010 h 10000"/>
                  <a:gd name="connsiteX11" fmla="*/ 3580 w 10434"/>
                  <a:gd name="connsiteY11" fmla="*/ 6350 h 10000"/>
                  <a:gd name="connsiteX12" fmla="*/ 2989 w 10434"/>
                  <a:gd name="connsiteY12" fmla="*/ 5691 h 10000"/>
                  <a:gd name="connsiteX13" fmla="*/ 2397 w 10434"/>
                  <a:gd name="connsiteY13" fmla="*/ 5016 h 10000"/>
                  <a:gd name="connsiteX14" fmla="*/ 1836 w 10434"/>
                  <a:gd name="connsiteY14" fmla="*/ 4309 h 10000"/>
                  <a:gd name="connsiteX15" fmla="*/ 1337 w 10434"/>
                  <a:gd name="connsiteY15" fmla="*/ 3633 h 10000"/>
                  <a:gd name="connsiteX16" fmla="*/ 964 w 10434"/>
                  <a:gd name="connsiteY16" fmla="*/ 2990 h 10000"/>
                  <a:gd name="connsiteX17" fmla="*/ 621 w 10434"/>
                  <a:gd name="connsiteY17" fmla="*/ 2363 h 10000"/>
                  <a:gd name="connsiteX18" fmla="*/ 0 w 10434"/>
                  <a:gd name="connsiteY18" fmla="*/ 1002 h 10000"/>
                  <a:gd name="connsiteX19" fmla="*/ 3331 w 10434"/>
                  <a:gd name="connsiteY19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434" h="10000">
                    <a:moveTo>
                      <a:pt x="3331" y="0"/>
                    </a:moveTo>
                    <a:lnTo>
                      <a:pt x="10434" y="6077"/>
                    </a:lnTo>
                    <a:lnTo>
                      <a:pt x="7350" y="10000"/>
                    </a:lnTo>
                    <a:cubicBezTo>
                      <a:pt x="7319" y="9973"/>
                      <a:pt x="7287" y="9947"/>
                      <a:pt x="7256" y="9920"/>
                    </a:cubicBezTo>
                    <a:lnTo>
                      <a:pt x="7038" y="9775"/>
                    </a:lnTo>
                    <a:lnTo>
                      <a:pt x="6758" y="9502"/>
                    </a:lnTo>
                    <a:lnTo>
                      <a:pt x="6384" y="9132"/>
                    </a:lnTo>
                    <a:lnTo>
                      <a:pt x="5886" y="8682"/>
                    </a:lnTo>
                    <a:lnTo>
                      <a:pt x="5356" y="8183"/>
                    </a:lnTo>
                    <a:lnTo>
                      <a:pt x="4764" y="7605"/>
                    </a:lnTo>
                    <a:lnTo>
                      <a:pt x="4203" y="7010"/>
                    </a:lnTo>
                    <a:lnTo>
                      <a:pt x="3580" y="6350"/>
                    </a:lnTo>
                    <a:lnTo>
                      <a:pt x="2989" y="5691"/>
                    </a:lnTo>
                    <a:lnTo>
                      <a:pt x="2397" y="5016"/>
                    </a:lnTo>
                    <a:lnTo>
                      <a:pt x="1836" y="4309"/>
                    </a:lnTo>
                    <a:lnTo>
                      <a:pt x="1337" y="3633"/>
                    </a:lnTo>
                    <a:lnTo>
                      <a:pt x="964" y="2990"/>
                    </a:lnTo>
                    <a:lnTo>
                      <a:pt x="621" y="2363"/>
                    </a:lnTo>
                    <a:lnTo>
                      <a:pt x="0" y="1002"/>
                    </a:lnTo>
                    <a:lnTo>
                      <a:pt x="3331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2E3E448F-D21B-449B-8C39-7F0AC327BC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1" y="3763963"/>
                <a:ext cx="500063" cy="234950"/>
              </a:xfrm>
              <a:custGeom>
                <a:avLst/>
                <a:gdLst>
                  <a:gd name="T0" fmla="*/ 527 w 631"/>
                  <a:gd name="T1" fmla="*/ 0 h 295"/>
                  <a:gd name="T2" fmla="*/ 631 w 631"/>
                  <a:gd name="T3" fmla="*/ 140 h 295"/>
                  <a:gd name="T4" fmla="*/ 527 w 631"/>
                  <a:gd name="T5" fmla="*/ 262 h 295"/>
                  <a:gd name="T6" fmla="*/ 510 w 631"/>
                  <a:gd name="T7" fmla="*/ 205 h 295"/>
                  <a:gd name="T8" fmla="*/ 486 w 631"/>
                  <a:gd name="T9" fmla="*/ 146 h 295"/>
                  <a:gd name="T10" fmla="*/ 386 w 631"/>
                  <a:gd name="T11" fmla="*/ 166 h 295"/>
                  <a:gd name="T12" fmla="*/ 459 w 631"/>
                  <a:gd name="T13" fmla="*/ 295 h 295"/>
                  <a:gd name="T14" fmla="*/ 252 w 631"/>
                  <a:gd name="T15" fmla="*/ 189 h 295"/>
                  <a:gd name="T16" fmla="*/ 0 w 631"/>
                  <a:gd name="T17" fmla="*/ 228 h 295"/>
                  <a:gd name="T18" fmla="*/ 140 w 631"/>
                  <a:gd name="T19" fmla="*/ 42 h 295"/>
                  <a:gd name="T20" fmla="*/ 291 w 631"/>
                  <a:gd name="T21" fmla="*/ 42 h 295"/>
                  <a:gd name="T22" fmla="*/ 527 w 631"/>
                  <a:gd name="T23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1" h="295">
                    <a:moveTo>
                      <a:pt x="527" y="0"/>
                    </a:moveTo>
                    <a:lnTo>
                      <a:pt x="631" y="140"/>
                    </a:lnTo>
                    <a:lnTo>
                      <a:pt x="527" y="262"/>
                    </a:lnTo>
                    <a:lnTo>
                      <a:pt x="510" y="205"/>
                    </a:lnTo>
                    <a:lnTo>
                      <a:pt x="486" y="146"/>
                    </a:lnTo>
                    <a:lnTo>
                      <a:pt x="386" y="166"/>
                    </a:lnTo>
                    <a:lnTo>
                      <a:pt x="459" y="295"/>
                    </a:lnTo>
                    <a:lnTo>
                      <a:pt x="252" y="189"/>
                    </a:lnTo>
                    <a:lnTo>
                      <a:pt x="0" y="228"/>
                    </a:lnTo>
                    <a:lnTo>
                      <a:pt x="140" y="42"/>
                    </a:lnTo>
                    <a:lnTo>
                      <a:pt x="291" y="42"/>
                    </a:lnTo>
                    <a:lnTo>
                      <a:pt x="527" y="0"/>
                    </a:lnTo>
                    <a:close/>
                  </a:path>
                </a:pathLst>
              </a:custGeom>
              <a:solidFill>
                <a:schemeClr val="accent6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1AAB12FA-D77E-4F14-BF32-DDBA1BFCF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963" y="3452813"/>
                <a:ext cx="1204913" cy="565150"/>
              </a:xfrm>
              <a:custGeom>
                <a:avLst/>
                <a:gdLst>
                  <a:gd name="T0" fmla="*/ 205 w 1517"/>
                  <a:gd name="T1" fmla="*/ 6 h 713"/>
                  <a:gd name="T2" fmla="*/ 236 w 1517"/>
                  <a:gd name="T3" fmla="*/ 27 h 713"/>
                  <a:gd name="T4" fmla="*/ 291 w 1517"/>
                  <a:gd name="T5" fmla="*/ 58 h 713"/>
                  <a:gd name="T6" fmla="*/ 361 w 1517"/>
                  <a:gd name="T7" fmla="*/ 95 h 713"/>
                  <a:gd name="T8" fmla="*/ 441 w 1517"/>
                  <a:gd name="T9" fmla="*/ 138 h 713"/>
                  <a:gd name="T10" fmla="*/ 527 w 1517"/>
                  <a:gd name="T11" fmla="*/ 182 h 713"/>
                  <a:gd name="T12" fmla="*/ 612 w 1517"/>
                  <a:gd name="T13" fmla="*/ 227 h 713"/>
                  <a:gd name="T14" fmla="*/ 691 w 1517"/>
                  <a:gd name="T15" fmla="*/ 266 h 713"/>
                  <a:gd name="T16" fmla="*/ 760 w 1517"/>
                  <a:gd name="T17" fmla="*/ 300 h 713"/>
                  <a:gd name="T18" fmla="*/ 809 w 1517"/>
                  <a:gd name="T19" fmla="*/ 326 h 713"/>
                  <a:gd name="T20" fmla="*/ 837 w 1517"/>
                  <a:gd name="T21" fmla="*/ 340 h 713"/>
                  <a:gd name="T22" fmla="*/ 1517 w 1517"/>
                  <a:gd name="T23" fmla="*/ 401 h 713"/>
                  <a:gd name="T24" fmla="*/ 1491 w 1517"/>
                  <a:gd name="T25" fmla="*/ 702 h 713"/>
                  <a:gd name="T26" fmla="*/ 1452 w 1517"/>
                  <a:gd name="T27" fmla="*/ 704 h 713"/>
                  <a:gd name="T28" fmla="*/ 1382 w 1517"/>
                  <a:gd name="T29" fmla="*/ 707 h 713"/>
                  <a:gd name="T30" fmla="*/ 1289 w 1517"/>
                  <a:gd name="T31" fmla="*/ 710 h 713"/>
                  <a:gd name="T32" fmla="*/ 1182 w 1517"/>
                  <a:gd name="T33" fmla="*/ 713 h 713"/>
                  <a:gd name="T34" fmla="*/ 1070 w 1517"/>
                  <a:gd name="T35" fmla="*/ 711 h 713"/>
                  <a:gd name="T36" fmla="*/ 960 w 1517"/>
                  <a:gd name="T37" fmla="*/ 708 h 713"/>
                  <a:gd name="T38" fmla="*/ 862 w 1517"/>
                  <a:gd name="T39" fmla="*/ 700 h 713"/>
                  <a:gd name="T40" fmla="*/ 783 w 1517"/>
                  <a:gd name="T41" fmla="*/ 688 h 713"/>
                  <a:gd name="T42" fmla="*/ 725 w 1517"/>
                  <a:gd name="T43" fmla="*/ 668 h 713"/>
                  <a:gd name="T44" fmla="*/ 656 w 1517"/>
                  <a:gd name="T45" fmla="*/ 641 h 713"/>
                  <a:gd name="T46" fmla="*/ 573 w 1517"/>
                  <a:gd name="T47" fmla="*/ 612 h 713"/>
                  <a:gd name="T48" fmla="*/ 485 w 1517"/>
                  <a:gd name="T49" fmla="*/ 581 h 713"/>
                  <a:gd name="T50" fmla="*/ 395 w 1517"/>
                  <a:gd name="T51" fmla="*/ 550 h 713"/>
                  <a:gd name="T52" fmla="*/ 311 w 1517"/>
                  <a:gd name="T53" fmla="*/ 520 h 713"/>
                  <a:gd name="T54" fmla="*/ 239 w 1517"/>
                  <a:gd name="T55" fmla="*/ 495 h 713"/>
                  <a:gd name="T56" fmla="*/ 185 w 1517"/>
                  <a:gd name="T57" fmla="*/ 477 h 713"/>
                  <a:gd name="T58" fmla="*/ 154 w 1517"/>
                  <a:gd name="T59" fmla="*/ 468 h 713"/>
                  <a:gd name="T60" fmla="*/ 148 w 1517"/>
                  <a:gd name="T61" fmla="*/ 466 h 713"/>
                  <a:gd name="T62" fmla="*/ 129 w 1517"/>
                  <a:gd name="T63" fmla="*/ 458 h 713"/>
                  <a:gd name="T64" fmla="*/ 98 w 1517"/>
                  <a:gd name="T65" fmla="*/ 441 h 713"/>
                  <a:gd name="T66" fmla="*/ 62 w 1517"/>
                  <a:gd name="T67" fmla="*/ 409 h 713"/>
                  <a:gd name="T68" fmla="*/ 30 w 1517"/>
                  <a:gd name="T69" fmla="*/ 360 h 713"/>
                  <a:gd name="T70" fmla="*/ 6 w 1517"/>
                  <a:gd name="T71" fmla="*/ 291 h 713"/>
                  <a:gd name="T72" fmla="*/ 0 w 1517"/>
                  <a:gd name="T73" fmla="*/ 207 h 713"/>
                  <a:gd name="T74" fmla="*/ 19 w 1517"/>
                  <a:gd name="T75" fmla="*/ 141 h 713"/>
                  <a:gd name="T76" fmla="*/ 53 w 1517"/>
                  <a:gd name="T77" fmla="*/ 90 h 713"/>
                  <a:gd name="T78" fmla="*/ 95 w 1517"/>
                  <a:gd name="T79" fmla="*/ 51 h 713"/>
                  <a:gd name="T80" fmla="*/ 138 w 1517"/>
                  <a:gd name="T81" fmla="*/ 25 h 713"/>
                  <a:gd name="T82" fmla="*/ 174 w 1517"/>
                  <a:gd name="T83" fmla="*/ 8 h 713"/>
                  <a:gd name="T84" fmla="*/ 196 w 1517"/>
                  <a:gd name="T85" fmla="*/ 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17" h="713">
                    <a:moveTo>
                      <a:pt x="199" y="0"/>
                    </a:moveTo>
                    <a:lnTo>
                      <a:pt x="205" y="6"/>
                    </a:lnTo>
                    <a:lnTo>
                      <a:pt x="218" y="16"/>
                    </a:lnTo>
                    <a:lnTo>
                      <a:pt x="236" y="27"/>
                    </a:lnTo>
                    <a:lnTo>
                      <a:pt x="261" y="41"/>
                    </a:lnTo>
                    <a:lnTo>
                      <a:pt x="291" y="58"/>
                    </a:lnTo>
                    <a:lnTo>
                      <a:pt x="323" y="76"/>
                    </a:lnTo>
                    <a:lnTo>
                      <a:pt x="361" y="95"/>
                    </a:lnTo>
                    <a:lnTo>
                      <a:pt x="399" y="117"/>
                    </a:lnTo>
                    <a:lnTo>
                      <a:pt x="441" y="138"/>
                    </a:lnTo>
                    <a:lnTo>
                      <a:pt x="483" y="160"/>
                    </a:lnTo>
                    <a:lnTo>
                      <a:pt x="527" y="182"/>
                    </a:lnTo>
                    <a:lnTo>
                      <a:pt x="570" y="205"/>
                    </a:lnTo>
                    <a:lnTo>
                      <a:pt x="612" y="227"/>
                    </a:lnTo>
                    <a:lnTo>
                      <a:pt x="652" y="247"/>
                    </a:lnTo>
                    <a:lnTo>
                      <a:pt x="691" y="266"/>
                    </a:lnTo>
                    <a:lnTo>
                      <a:pt x="727" y="284"/>
                    </a:lnTo>
                    <a:lnTo>
                      <a:pt x="760" y="300"/>
                    </a:lnTo>
                    <a:lnTo>
                      <a:pt x="788" y="314"/>
                    </a:lnTo>
                    <a:lnTo>
                      <a:pt x="809" y="326"/>
                    </a:lnTo>
                    <a:lnTo>
                      <a:pt x="826" y="334"/>
                    </a:lnTo>
                    <a:lnTo>
                      <a:pt x="837" y="340"/>
                    </a:lnTo>
                    <a:lnTo>
                      <a:pt x="842" y="342"/>
                    </a:lnTo>
                    <a:lnTo>
                      <a:pt x="1517" y="401"/>
                    </a:lnTo>
                    <a:lnTo>
                      <a:pt x="1497" y="702"/>
                    </a:lnTo>
                    <a:lnTo>
                      <a:pt x="1491" y="702"/>
                    </a:lnTo>
                    <a:lnTo>
                      <a:pt x="1477" y="702"/>
                    </a:lnTo>
                    <a:lnTo>
                      <a:pt x="1452" y="704"/>
                    </a:lnTo>
                    <a:lnTo>
                      <a:pt x="1421" y="705"/>
                    </a:lnTo>
                    <a:lnTo>
                      <a:pt x="1382" y="707"/>
                    </a:lnTo>
                    <a:lnTo>
                      <a:pt x="1339" y="708"/>
                    </a:lnTo>
                    <a:lnTo>
                      <a:pt x="1289" y="710"/>
                    </a:lnTo>
                    <a:lnTo>
                      <a:pt x="1238" y="711"/>
                    </a:lnTo>
                    <a:lnTo>
                      <a:pt x="1182" y="713"/>
                    </a:lnTo>
                    <a:lnTo>
                      <a:pt x="1126" y="713"/>
                    </a:lnTo>
                    <a:lnTo>
                      <a:pt x="1070" y="711"/>
                    </a:lnTo>
                    <a:lnTo>
                      <a:pt x="1014" y="711"/>
                    </a:lnTo>
                    <a:lnTo>
                      <a:pt x="960" y="708"/>
                    </a:lnTo>
                    <a:lnTo>
                      <a:pt x="909" y="705"/>
                    </a:lnTo>
                    <a:lnTo>
                      <a:pt x="862" y="700"/>
                    </a:lnTo>
                    <a:lnTo>
                      <a:pt x="820" y="694"/>
                    </a:lnTo>
                    <a:lnTo>
                      <a:pt x="783" y="688"/>
                    </a:lnTo>
                    <a:lnTo>
                      <a:pt x="753" y="679"/>
                    </a:lnTo>
                    <a:lnTo>
                      <a:pt x="725" y="668"/>
                    </a:lnTo>
                    <a:lnTo>
                      <a:pt x="693" y="655"/>
                    </a:lnTo>
                    <a:lnTo>
                      <a:pt x="656" y="641"/>
                    </a:lnTo>
                    <a:lnTo>
                      <a:pt x="615" y="627"/>
                    </a:lnTo>
                    <a:lnTo>
                      <a:pt x="573" y="612"/>
                    </a:lnTo>
                    <a:lnTo>
                      <a:pt x="530" y="596"/>
                    </a:lnTo>
                    <a:lnTo>
                      <a:pt x="485" y="581"/>
                    </a:lnTo>
                    <a:lnTo>
                      <a:pt x="440" y="565"/>
                    </a:lnTo>
                    <a:lnTo>
                      <a:pt x="395" y="550"/>
                    </a:lnTo>
                    <a:lnTo>
                      <a:pt x="351" y="534"/>
                    </a:lnTo>
                    <a:lnTo>
                      <a:pt x="311" y="520"/>
                    </a:lnTo>
                    <a:lnTo>
                      <a:pt x="274" y="508"/>
                    </a:lnTo>
                    <a:lnTo>
                      <a:pt x="239" y="495"/>
                    </a:lnTo>
                    <a:lnTo>
                      <a:pt x="208" y="486"/>
                    </a:lnTo>
                    <a:lnTo>
                      <a:pt x="185" y="477"/>
                    </a:lnTo>
                    <a:lnTo>
                      <a:pt x="166" y="471"/>
                    </a:lnTo>
                    <a:lnTo>
                      <a:pt x="154" y="468"/>
                    </a:lnTo>
                    <a:lnTo>
                      <a:pt x="151" y="466"/>
                    </a:lnTo>
                    <a:lnTo>
                      <a:pt x="148" y="466"/>
                    </a:lnTo>
                    <a:lnTo>
                      <a:pt x="140" y="463"/>
                    </a:lnTo>
                    <a:lnTo>
                      <a:pt x="129" y="458"/>
                    </a:lnTo>
                    <a:lnTo>
                      <a:pt x="115" y="450"/>
                    </a:lnTo>
                    <a:lnTo>
                      <a:pt x="98" y="441"/>
                    </a:lnTo>
                    <a:lnTo>
                      <a:pt x="81" y="427"/>
                    </a:lnTo>
                    <a:lnTo>
                      <a:pt x="62" y="409"/>
                    </a:lnTo>
                    <a:lnTo>
                      <a:pt x="45" y="387"/>
                    </a:lnTo>
                    <a:lnTo>
                      <a:pt x="30" y="360"/>
                    </a:lnTo>
                    <a:lnTo>
                      <a:pt x="16" y="328"/>
                    </a:lnTo>
                    <a:lnTo>
                      <a:pt x="6" y="291"/>
                    </a:lnTo>
                    <a:lnTo>
                      <a:pt x="0" y="245"/>
                    </a:lnTo>
                    <a:lnTo>
                      <a:pt x="0" y="207"/>
                    </a:lnTo>
                    <a:lnTo>
                      <a:pt x="6" y="172"/>
                    </a:lnTo>
                    <a:lnTo>
                      <a:pt x="19" y="141"/>
                    </a:lnTo>
                    <a:lnTo>
                      <a:pt x="34" y="115"/>
                    </a:lnTo>
                    <a:lnTo>
                      <a:pt x="53" y="90"/>
                    </a:lnTo>
                    <a:lnTo>
                      <a:pt x="73" y="70"/>
                    </a:lnTo>
                    <a:lnTo>
                      <a:pt x="95" y="51"/>
                    </a:lnTo>
                    <a:lnTo>
                      <a:pt x="117" y="37"/>
                    </a:lnTo>
                    <a:lnTo>
                      <a:pt x="138" y="25"/>
                    </a:lnTo>
                    <a:lnTo>
                      <a:pt x="157" y="16"/>
                    </a:lnTo>
                    <a:lnTo>
                      <a:pt x="174" y="8"/>
                    </a:lnTo>
                    <a:lnTo>
                      <a:pt x="188" y="3"/>
                    </a:lnTo>
                    <a:lnTo>
                      <a:pt x="196" y="0"/>
                    </a:lnTo>
                    <a:lnTo>
                      <a:pt x="19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0DD116A2-5615-49BE-B281-A5A3633EB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8226" y="2309813"/>
                <a:ext cx="860425" cy="963613"/>
              </a:xfrm>
              <a:custGeom>
                <a:avLst/>
                <a:gdLst>
                  <a:gd name="T0" fmla="*/ 585 w 1083"/>
                  <a:gd name="T1" fmla="*/ 0 h 1216"/>
                  <a:gd name="T2" fmla="*/ 655 w 1083"/>
                  <a:gd name="T3" fmla="*/ 6 h 1216"/>
                  <a:gd name="T4" fmla="*/ 722 w 1083"/>
                  <a:gd name="T5" fmla="*/ 22 h 1216"/>
                  <a:gd name="T6" fmla="*/ 784 w 1083"/>
                  <a:gd name="T7" fmla="*/ 45 h 1216"/>
                  <a:gd name="T8" fmla="*/ 841 w 1083"/>
                  <a:gd name="T9" fmla="*/ 75 h 1216"/>
                  <a:gd name="T10" fmla="*/ 892 w 1083"/>
                  <a:gd name="T11" fmla="*/ 110 h 1216"/>
                  <a:gd name="T12" fmla="*/ 939 w 1083"/>
                  <a:gd name="T13" fmla="*/ 152 h 1216"/>
                  <a:gd name="T14" fmla="*/ 979 w 1083"/>
                  <a:gd name="T15" fmla="*/ 200 h 1216"/>
                  <a:gd name="T16" fmla="*/ 1014 w 1083"/>
                  <a:gd name="T17" fmla="*/ 253 h 1216"/>
                  <a:gd name="T18" fmla="*/ 1042 w 1083"/>
                  <a:gd name="T19" fmla="*/ 311 h 1216"/>
                  <a:gd name="T20" fmla="*/ 1063 w 1083"/>
                  <a:gd name="T21" fmla="*/ 373 h 1216"/>
                  <a:gd name="T22" fmla="*/ 1077 w 1083"/>
                  <a:gd name="T23" fmla="*/ 438 h 1216"/>
                  <a:gd name="T24" fmla="*/ 1083 w 1083"/>
                  <a:gd name="T25" fmla="*/ 508 h 1216"/>
                  <a:gd name="T26" fmla="*/ 1082 w 1083"/>
                  <a:gd name="T27" fmla="*/ 581 h 1216"/>
                  <a:gd name="T28" fmla="*/ 1074 w 1083"/>
                  <a:gd name="T29" fmla="*/ 657 h 1216"/>
                  <a:gd name="T30" fmla="*/ 1059 w 1083"/>
                  <a:gd name="T31" fmla="*/ 727 h 1216"/>
                  <a:gd name="T32" fmla="*/ 1037 w 1083"/>
                  <a:gd name="T33" fmla="*/ 795 h 1216"/>
                  <a:gd name="T34" fmla="*/ 1009 w 1083"/>
                  <a:gd name="T35" fmla="*/ 859 h 1216"/>
                  <a:gd name="T36" fmla="*/ 976 w 1083"/>
                  <a:gd name="T37" fmla="*/ 921 h 1216"/>
                  <a:gd name="T38" fmla="*/ 939 w 1083"/>
                  <a:gd name="T39" fmla="*/ 978 h 1216"/>
                  <a:gd name="T40" fmla="*/ 897 w 1083"/>
                  <a:gd name="T41" fmla="*/ 1030 h 1216"/>
                  <a:gd name="T42" fmla="*/ 852 w 1083"/>
                  <a:gd name="T43" fmla="*/ 1078 h 1216"/>
                  <a:gd name="T44" fmla="*/ 802 w 1083"/>
                  <a:gd name="T45" fmla="*/ 1118 h 1216"/>
                  <a:gd name="T46" fmla="*/ 750 w 1083"/>
                  <a:gd name="T47" fmla="*/ 1154 h 1216"/>
                  <a:gd name="T48" fmla="*/ 694 w 1083"/>
                  <a:gd name="T49" fmla="*/ 1182 h 1216"/>
                  <a:gd name="T50" fmla="*/ 635 w 1083"/>
                  <a:gd name="T51" fmla="*/ 1202 h 1216"/>
                  <a:gd name="T52" fmla="*/ 574 w 1083"/>
                  <a:gd name="T53" fmla="*/ 1213 h 1216"/>
                  <a:gd name="T54" fmla="*/ 512 w 1083"/>
                  <a:gd name="T55" fmla="*/ 1216 h 1216"/>
                  <a:gd name="T56" fmla="*/ 448 w 1083"/>
                  <a:gd name="T57" fmla="*/ 1210 h 1216"/>
                  <a:gd name="T58" fmla="*/ 388 w 1083"/>
                  <a:gd name="T59" fmla="*/ 1196 h 1216"/>
                  <a:gd name="T60" fmla="*/ 330 w 1083"/>
                  <a:gd name="T61" fmla="*/ 1176 h 1216"/>
                  <a:gd name="T62" fmla="*/ 278 w 1083"/>
                  <a:gd name="T63" fmla="*/ 1148 h 1216"/>
                  <a:gd name="T64" fmla="*/ 228 w 1083"/>
                  <a:gd name="T65" fmla="*/ 1115 h 1216"/>
                  <a:gd name="T66" fmla="*/ 183 w 1083"/>
                  <a:gd name="T67" fmla="*/ 1076 h 1216"/>
                  <a:gd name="T68" fmla="*/ 141 w 1083"/>
                  <a:gd name="T69" fmla="*/ 1031 h 1216"/>
                  <a:gd name="T70" fmla="*/ 105 w 1083"/>
                  <a:gd name="T71" fmla="*/ 983 h 1216"/>
                  <a:gd name="T72" fmla="*/ 73 w 1083"/>
                  <a:gd name="T73" fmla="*/ 932 h 1216"/>
                  <a:gd name="T74" fmla="*/ 45 w 1083"/>
                  <a:gd name="T75" fmla="*/ 870 h 1216"/>
                  <a:gd name="T76" fmla="*/ 23 w 1083"/>
                  <a:gd name="T77" fmla="*/ 803 h 1216"/>
                  <a:gd name="T78" fmla="*/ 7 w 1083"/>
                  <a:gd name="T79" fmla="*/ 735 h 1216"/>
                  <a:gd name="T80" fmla="*/ 0 w 1083"/>
                  <a:gd name="T81" fmla="*/ 663 h 1216"/>
                  <a:gd name="T82" fmla="*/ 0 w 1083"/>
                  <a:gd name="T83" fmla="*/ 590 h 1216"/>
                  <a:gd name="T84" fmla="*/ 9 w 1083"/>
                  <a:gd name="T85" fmla="*/ 516 h 1216"/>
                  <a:gd name="T86" fmla="*/ 26 w 1083"/>
                  <a:gd name="T87" fmla="*/ 441 h 1216"/>
                  <a:gd name="T88" fmla="*/ 51 w 1083"/>
                  <a:gd name="T89" fmla="*/ 370 h 1216"/>
                  <a:gd name="T90" fmla="*/ 82 w 1083"/>
                  <a:gd name="T91" fmla="*/ 305 h 1216"/>
                  <a:gd name="T92" fmla="*/ 121 w 1083"/>
                  <a:gd name="T93" fmla="*/ 244 h 1216"/>
                  <a:gd name="T94" fmla="*/ 164 w 1083"/>
                  <a:gd name="T95" fmla="*/ 188 h 1216"/>
                  <a:gd name="T96" fmla="*/ 214 w 1083"/>
                  <a:gd name="T97" fmla="*/ 140 h 1216"/>
                  <a:gd name="T98" fmla="*/ 268 w 1083"/>
                  <a:gd name="T99" fmla="*/ 96 h 1216"/>
                  <a:gd name="T100" fmla="*/ 326 w 1083"/>
                  <a:gd name="T101" fmla="*/ 61 h 1216"/>
                  <a:gd name="T102" fmla="*/ 388 w 1083"/>
                  <a:gd name="T103" fmla="*/ 33 h 1216"/>
                  <a:gd name="T104" fmla="*/ 452 w 1083"/>
                  <a:gd name="T105" fmla="*/ 14 h 1216"/>
                  <a:gd name="T106" fmla="*/ 518 w 1083"/>
                  <a:gd name="T107" fmla="*/ 2 h 1216"/>
                  <a:gd name="T108" fmla="*/ 585 w 1083"/>
                  <a:gd name="T109" fmla="*/ 0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83" h="1216">
                    <a:moveTo>
                      <a:pt x="585" y="0"/>
                    </a:moveTo>
                    <a:lnTo>
                      <a:pt x="655" y="6"/>
                    </a:lnTo>
                    <a:lnTo>
                      <a:pt x="722" y="22"/>
                    </a:lnTo>
                    <a:lnTo>
                      <a:pt x="784" y="45"/>
                    </a:lnTo>
                    <a:lnTo>
                      <a:pt x="841" y="75"/>
                    </a:lnTo>
                    <a:lnTo>
                      <a:pt x="892" y="110"/>
                    </a:lnTo>
                    <a:lnTo>
                      <a:pt x="939" y="152"/>
                    </a:lnTo>
                    <a:lnTo>
                      <a:pt x="979" y="200"/>
                    </a:lnTo>
                    <a:lnTo>
                      <a:pt x="1014" y="253"/>
                    </a:lnTo>
                    <a:lnTo>
                      <a:pt x="1042" y="311"/>
                    </a:lnTo>
                    <a:lnTo>
                      <a:pt x="1063" y="373"/>
                    </a:lnTo>
                    <a:lnTo>
                      <a:pt x="1077" y="438"/>
                    </a:lnTo>
                    <a:lnTo>
                      <a:pt x="1083" y="508"/>
                    </a:lnTo>
                    <a:lnTo>
                      <a:pt x="1082" y="581"/>
                    </a:lnTo>
                    <a:lnTo>
                      <a:pt x="1074" y="657"/>
                    </a:lnTo>
                    <a:lnTo>
                      <a:pt x="1059" y="727"/>
                    </a:lnTo>
                    <a:lnTo>
                      <a:pt x="1037" y="795"/>
                    </a:lnTo>
                    <a:lnTo>
                      <a:pt x="1009" y="859"/>
                    </a:lnTo>
                    <a:lnTo>
                      <a:pt x="976" y="921"/>
                    </a:lnTo>
                    <a:lnTo>
                      <a:pt x="939" y="978"/>
                    </a:lnTo>
                    <a:lnTo>
                      <a:pt x="897" y="1030"/>
                    </a:lnTo>
                    <a:lnTo>
                      <a:pt x="852" y="1078"/>
                    </a:lnTo>
                    <a:lnTo>
                      <a:pt x="802" y="1118"/>
                    </a:lnTo>
                    <a:lnTo>
                      <a:pt x="750" y="1154"/>
                    </a:lnTo>
                    <a:lnTo>
                      <a:pt x="694" y="1182"/>
                    </a:lnTo>
                    <a:lnTo>
                      <a:pt x="635" y="1202"/>
                    </a:lnTo>
                    <a:lnTo>
                      <a:pt x="574" y="1213"/>
                    </a:lnTo>
                    <a:lnTo>
                      <a:pt x="512" y="1216"/>
                    </a:lnTo>
                    <a:lnTo>
                      <a:pt x="448" y="1210"/>
                    </a:lnTo>
                    <a:lnTo>
                      <a:pt x="388" y="1196"/>
                    </a:lnTo>
                    <a:lnTo>
                      <a:pt x="330" y="1176"/>
                    </a:lnTo>
                    <a:lnTo>
                      <a:pt x="278" y="1148"/>
                    </a:lnTo>
                    <a:lnTo>
                      <a:pt x="228" y="1115"/>
                    </a:lnTo>
                    <a:lnTo>
                      <a:pt x="183" y="1076"/>
                    </a:lnTo>
                    <a:lnTo>
                      <a:pt x="141" y="1031"/>
                    </a:lnTo>
                    <a:lnTo>
                      <a:pt x="105" y="983"/>
                    </a:lnTo>
                    <a:lnTo>
                      <a:pt x="73" y="932"/>
                    </a:lnTo>
                    <a:lnTo>
                      <a:pt x="45" y="870"/>
                    </a:lnTo>
                    <a:lnTo>
                      <a:pt x="23" y="803"/>
                    </a:lnTo>
                    <a:lnTo>
                      <a:pt x="7" y="735"/>
                    </a:lnTo>
                    <a:lnTo>
                      <a:pt x="0" y="663"/>
                    </a:lnTo>
                    <a:lnTo>
                      <a:pt x="0" y="590"/>
                    </a:lnTo>
                    <a:lnTo>
                      <a:pt x="9" y="516"/>
                    </a:lnTo>
                    <a:lnTo>
                      <a:pt x="26" y="441"/>
                    </a:lnTo>
                    <a:lnTo>
                      <a:pt x="51" y="370"/>
                    </a:lnTo>
                    <a:lnTo>
                      <a:pt x="82" y="305"/>
                    </a:lnTo>
                    <a:lnTo>
                      <a:pt x="121" y="244"/>
                    </a:lnTo>
                    <a:lnTo>
                      <a:pt x="164" y="188"/>
                    </a:lnTo>
                    <a:lnTo>
                      <a:pt x="214" y="140"/>
                    </a:lnTo>
                    <a:lnTo>
                      <a:pt x="268" y="96"/>
                    </a:lnTo>
                    <a:lnTo>
                      <a:pt x="326" y="61"/>
                    </a:lnTo>
                    <a:lnTo>
                      <a:pt x="388" y="33"/>
                    </a:lnTo>
                    <a:lnTo>
                      <a:pt x="452" y="14"/>
                    </a:lnTo>
                    <a:lnTo>
                      <a:pt x="518" y="2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663E676E-3AC6-4AC9-9844-C79EB3CAE8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2064" y="2240266"/>
                <a:ext cx="902274" cy="837596"/>
              </a:xfrm>
              <a:custGeom>
                <a:avLst/>
                <a:gdLst>
                  <a:gd name="T0" fmla="*/ 521 w 1115"/>
                  <a:gd name="T1" fmla="*/ 0 h 1037"/>
                  <a:gd name="T2" fmla="*/ 634 w 1115"/>
                  <a:gd name="T3" fmla="*/ 20 h 1037"/>
                  <a:gd name="T4" fmla="*/ 784 w 1115"/>
                  <a:gd name="T5" fmla="*/ 65 h 1037"/>
                  <a:gd name="T6" fmla="*/ 901 w 1115"/>
                  <a:gd name="T7" fmla="*/ 100 h 1037"/>
                  <a:gd name="T8" fmla="*/ 989 w 1115"/>
                  <a:gd name="T9" fmla="*/ 128 h 1037"/>
                  <a:gd name="T10" fmla="*/ 1052 w 1115"/>
                  <a:gd name="T11" fmla="*/ 149 h 1037"/>
                  <a:gd name="T12" fmla="*/ 1090 w 1115"/>
                  <a:gd name="T13" fmla="*/ 161 h 1037"/>
                  <a:gd name="T14" fmla="*/ 1107 w 1115"/>
                  <a:gd name="T15" fmla="*/ 169 h 1037"/>
                  <a:gd name="T16" fmla="*/ 1111 w 1115"/>
                  <a:gd name="T17" fmla="*/ 173 h 1037"/>
                  <a:gd name="T18" fmla="*/ 1112 w 1115"/>
                  <a:gd name="T19" fmla="*/ 205 h 1037"/>
                  <a:gd name="T20" fmla="*/ 1115 w 1115"/>
                  <a:gd name="T21" fmla="*/ 257 h 1037"/>
                  <a:gd name="T22" fmla="*/ 1115 w 1115"/>
                  <a:gd name="T23" fmla="*/ 321 h 1037"/>
                  <a:gd name="T24" fmla="*/ 1107 w 1115"/>
                  <a:gd name="T25" fmla="*/ 386 h 1037"/>
                  <a:gd name="T26" fmla="*/ 1092 w 1115"/>
                  <a:gd name="T27" fmla="*/ 442 h 1037"/>
                  <a:gd name="T28" fmla="*/ 1066 w 1115"/>
                  <a:gd name="T29" fmla="*/ 478 h 1037"/>
                  <a:gd name="T30" fmla="*/ 1030 w 1115"/>
                  <a:gd name="T31" fmla="*/ 487 h 1037"/>
                  <a:gd name="T32" fmla="*/ 980 w 1115"/>
                  <a:gd name="T33" fmla="*/ 478 h 1037"/>
                  <a:gd name="T34" fmla="*/ 921 w 1115"/>
                  <a:gd name="T35" fmla="*/ 458 h 1037"/>
                  <a:gd name="T36" fmla="*/ 859 w 1115"/>
                  <a:gd name="T37" fmla="*/ 433 h 1037"/>
                  <a:gd name="T38" fmla="*/ 795 w 1115"/>
                  <a:gd name="T39" fmla="*/ 409 h 1037"/>
                  <a:gd name="T40" fmla="*/ 736 w 1115"/>
                  <a:gd name="T41" fmla="*/ 394 h 1037"/>
                  <a:gd name="T42" fmla="*/ 685 w 1115"/>
                  <a:gd name="T43" fmla="*/ 392 h 1037"/>
                  <a:gd name="T44" fmla="*/ 646 w 1115"/>
                  <a:gd name="T45" fmla="*/ 413 h 1037"/>
                  <a:gd name="T46" fmla="*/ 611 w 1115"/>
                  <a:gd name="T47" fmla="*/ 468 h 1037"/>
                  <a:gd name="T48" fmla="*/ 589 w 1115"/>
                  <a:gd name="T49" fmla="*/ 535 h 1037"/>
                  <a:gd name="T50" fmla="*/ 576 w 1115"/>
                  <a:gd name="T51" fmla="*/ 602 h 1037"/>
                  <a:gd name="T52" fmla="*/ 570 w 1115"/>
                  <a:gd name="T53" fmla="*/ 659 h 1037"/>
                  <a:gd name="T54" fmla="*/ 566 w 1115"/>
                  <a:gd name="T55" fmla="*/ 697 h 1037"/>
                  <a:gd name="T56" fmla="*/ 556 w 1115"/>
                  <a:gd name="T57" fmla="*/ 705 h 1037"/>
                  <a:gd name="T58" fmla="*/ 544 w 1115"/>
                  <a:gd name="T59" fmla="*/ 687 h 1037"/>
                  <a:gd name="T60" fmla="*/ 525 w 1115"/>
                  <a:gd name="T61" fmla="*/ 659 h 1037"/>
                  <a:gd name="T62" fmla="*/ 499 w 1115"/>
                  <a:gd name="T63" fmla="*/ 632 h 1037"/>
                  <a:gd name="T64" fmla="*/ 457 w 1115"/>
                  <a:gd name="T65" fmla="*/ 616 h 1037"/>
                  <a:gd name="T66" fmla="*/ 409 w 1115"/>
                  <a:gd name="T67" fmla="*/ 624 h 1037"/>
                  <a:gd name="T68" fmla="*/ 371 w 1115"/>
                  <a:gd name="T69" fmla="*/ 656 h 1037"/>
                  <a:gd name="T70" fmla="*/ 339 w 1115"/>
                  <a:gd name="T71" fmla="*/ 708 h 1037"/>
                  <a:gd name="T72" fmla="*/ 311 w 1115"/>
                  <a:gd name="T73" fmla="*/ 771 h 1037"/>
                  <a:gd name="T74" fmla="*/ 283 w 1115"/>
                  <a:gd name="T75" fmla="*/ 838 h 1037"/>
                  <a:gd name="T76" fmla="*/ 252 w 1115"/>
                  <a:gd name="T77" fmla="*/ 902 h 1037"/>
                  <a:gd name="T78" fmla="*/ 215 w 1115"/>
                  <a:gd name="T79" fmla="*/ 956 h 1037"/>
                  <a:gd name="T80" fmla="*/ 170 w 1115"/>
                  <a:gd name="T81" fmla="*/ 1003 h 1037"/>
                  <a:gd name="T82" fmla="*/ 137 w 1115"/>
                  <a:gd name="T83" fmla="*/ 1027 h 1037"/>
                  <a:gd name="T84" fmla="*/ 115 w 1115"/>
                  <a:gd name="T85" fmla="*/ 1037 h 1037"/>
                  <a:gd name="T86" fmla="*/ 103 w 1115"/>
                  <a:gd name="T87" fmla="*/ 1037 h 1037"/>
                  <a:gd name="T88" fmla="*/ 97 w 1115"/>
                  <a:gd name="T89" fmla="*/ 1034 h 1037"/>
                  <a:gd name="T90" fmla="*/ 83 w 1115"/>
                  <a:gd name="T91" fmla="*/ 1009 h 1037"/>
                  <a:gd name="T92" fmla="*/ 75 w 1115"/>
                  <a:gd name="T93" fmla="*/ 995 h 1037"/>
                  <a:gd name="T94" fmla="*/ 55 w 1115"/>
                  <a:gd name="T95" fmla="*/ 954 h 1037"/>
                  <a:gd name="T96" fmla="*/ 31 w 1115"/>
                  <a:gd name="T97" fmla="*/ 892 h 1037"/>
                  <a:gd name="T98" fmla="*/ 11 w 1115"/>
                  <a:gd name="T99" fmla="*/ 813 h 1037"/>
                  <a:gd name="T100" fmla="*/ 2 w 1115"/>
                  <a:gd name="T101" fmla="*/ 717 h 1037"/>
                  <a:gd name="T102" fmla="*/ 2 w 1115"/>
                  <a:gd name="T103" fmla="*/ 605 h 1037"/>
                  <a:gd name="T104" fmla="*/ 11 w 1115"/>
                  <a:gd name="T105" fmla="*/ 517 h 1037"/>
                  <a:gd name="T106" fmla="*/ 30 w 1115"/>
                  <a:gd name="T107" fmla="*/ 436 h 1037"/>
                  <a:gd name="T108" fmla="*/ 56 w 1115"/>
                  <a:gd name="T109" fmla="*/ 350 h 1037"/>
                  <a:gd name="T110" fmla="*/ 75 w 1115"/>
                  <a:gd name="T111" fmla="*/ 302 h 1037"/>
                  <a:gd name="T112" fmla="*/ 104 w 1115"/>
                  <a:gd name="T113" fmla="*/ 246 h 1037"/>
                  <a:gd name="T114" fmla="*/ 143 w 1115"/>
                  <a:gd name="T115" fmla="*/ 186 h 1037"/>
                  <a:gd name="T116" fmla="*/ 194 w 1115"/>
                  <a:gd name="T117" fmla="*/ 127 h 1037"/>
                  <a:gd name="T118" fmla="*/ 258 w 1115"/>
                  <a:gd name="T119" fmla="*/ 74 h 1037"/>
                  <a:gd name="T120" fmla="*/ 333 w 1115"/>
                  <a:gd name="T121" fmla="*/ 32 h 1037"/>
                  <a:gd name="T122" fmla="*/ 421 w 1115"/>
                  <a:gd name="T123" fmla="*/ 6 h 1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5" h="1037">
                    <a:moveTo>
                      <a:pt x="469" y="0"/>
                    </a:moveTo>
                    <a:lnTo>
                      <a:pt x="521" y="0"/>
                    </a:lnTo>
                    <a:lnTo>
                      <a:pt x="576" y="6"/>
                    </a:lnTo>
                    <a:lnTo>
                      <a:pt x="634" y="20"/>
                    </a:lnTo>
                    <a:lnTo>
                      <a:pt x="713" y="43"/>
                    </a:lnTo>
                    <a:lnTo>
                      <a:pt x="784" y="65"/>
                    </a:lnTo>
                    <a:lnTo>
                      <a:pt x="847" y="83"/>
                    </a:lnTo>
                    <a:lnTo>
                      <a:pt x="901" y="100"/>
                    </a:lnTo>
                    <a:lnTo>
                      <a:pt x="949" y="114"/>
                    </a:lnTo>
                    <a:lnTo>
                      <a:pt x="989" y="128"/>
                    </a:lnTo>
                    <a:lnTo>
                      <a:pt x="1024" y="139"/>
                    </a:lnTo>
                    <a:lnTo>
                      <a:pt x="1052" y="149"/>
                    </a:lnTo>
                    <a:lnTo>
                      <a:pt x="1073" y="156"/>
                    </a:lnTo>
                    <a:lnTo>
                      <a:pt x="1090" y="161"/>
                    </a:lnTo>
                    <a:lnTo>
                      <a:pt x="1101" y="166"/>
                    </a:lnTo>
                    <a:lnTo>
                      <a:pt x="1107" y="169"/>
                    </a:lnTo>
                    <a:lnTo>
                      <a:pt x="1109" y="169"/>
                    </a:lnTo>
                    <a:lnTo>
                      <a:pt x="1111" y="173"/>
                    </a:lnTo>
                    <a:lnTo>
                      <a:pt x="1111" y="186"/>
                    </a:lnTo>
                    <a:lnTo>
                      <a:pt x="1112" y="205"/>
                    </a:lnTo>
                    <a:lnTo>
                      <a:pt x="1114" y="229"/>
                    </a:lnTo>
                    <a:lnTo>
                      <a:pt x="1115" y="257"/>
                    </a:lnTo>
                    <a:lnTo>
                      <a:pt x="1115" y="288"/>
                    </a:lnTo>
                    <a:lnTo>
                      <a:pt x="1115" y="321"/>
                    </a:lnTo>
                    <a:lnTo>
                      <a:pt x="1112" y="354"/>
                    </a:lnTo>
                    <a:lnTo>
                      <a:pt x="1107" y="386"/>
                    </a:lnTo>
                    <a:lnTo>
                      <a:pt x="1101" y="416"/>
                    </a:lnTo>
                    <a:lnTo>
                      <a:pt x="1092" y="442"/>
                    </a:lnTo>
                    <a:lnTo>
                      <a:pt x="1081" y="464"/>
                    </a:lnTo>
                    <a:lnTo>
                      <a:pt x="1066" y="478"/>
                    </a:lnTo>
                    <a:lnTo>
                      <a:pt x="1050" y="486"/>
                    </a:lnTo>
                    <a:lnTo>
                      <a:pt x="1030" y="487"/>
                    </a:lnTo>
                    <a:lnTo>
                      <a:pt x="1007" y="484"/>
                    </a:lnTo>
                    <a:lnTo>
                      <a:pt x="980" y="478"/>
                    </a:lnTo>
                    <a:lnTo>
                      <a:pt x="952" y="468"/>
                    </a:lnTo>
                    <a:lnTo>
                      <a:pt x="921" y="458"/>
                    </a:lnTo>
                    <a:lnTo>
                      <a:pt x="890" y="445"/>
                    </a:lnTo>
                    <a:lnTo>
                      <a:pt x="859" y="433"/>
                    </a:lnTo>
                    <a:lnTo>
                      <a:pt x="826" y="420"/>
                    </a:lnTo>
                    <a:lnTo>
                      <a:pt x="795" y="409"/>
                    </a:lnTo>
                    <a:lnTo>
                      <a:pt x="764" y="400"/>
                    </a:lnTo>
                    <a:lnTo>
                      <a:pt x="736" y="394"/>
                    </a:lnTo>
                    <a:lnTo>
                      <a:pt x="708" y="391"/>
                    </a:lnTo>
                    <a:lnTo>
                      <a:pt x="685" y="392"/>
                    </a:lnTo>
                    <a:lnTo>
                      <a:pt x="663" y="400"/>
                    </a:lnTo>
                    <a:lnTo>
                      <a:pt x="646" y="413"/>
                    </a:lnTo>
                    <a:lnTo>
                      <a:pt x="626" y="437"/>
                    </a:lnTo>
                    <a:lnTo>
                      <a:pt x="611" y="468"/>
                    </a:lnTo>
                    <a:lnTo>
                      <a:pt x="598" y="501"/>
                    </a:lnTo>
                    <a:lnTo>
                      <a:pt x="589" y="535"/>
                    </a:lnTo>
                    <a:lnTo>
                      <a:pt x="581" y="569"/>
                    </a:lnTo>
                    <a:lnTo>
                      <a:pt x="576" y="602"/>
                    </a:lnTo>
                    <a:lnTo>
                      <a:pt x="573" y="633"/>
                    </a:lnTo>
                    <a:lnTo>
                      <a:pt x="570" y="659"/>
                    </a:lnTo>
                    <a:lnTo>
                      <a:pt x="567" y="681"/>
                    </a:lnTo>
                    <a:lnTo>
                      <a:pt x="566" y="697"/>
                    </a:lnTo>
                    <a:lnTo>
                      <a:pt x="561" y="703"/>
                    </a:lnTo>
                    <a:lnTo>
                      <a:pt x="556" y="705"/>
                    </a:lnTo>
                    <a:lnTo>
                      <a:pt x="550" y="698"/>
                    </a:lnTo>
                    <a:lnTo>
                      <a:pt x="544" y="687"/>
                    </a:lnTo>
                    <a:lnTo>
                      <a:pt x="536" y="675"/>
                    </a:lnTo>
                    <a:lnTo>
                      <a:pt x="525" y="659"/>
                    </a:lnTo>
                    <a:lnTo>
                      <a:pt x="513" y="645"/>
                    </a:lnTo>
                    <a:lnTo>
                      <a:pt x="499" y="632"/>
                    </a:lnTo>
                    <a:lnTo>
                      <a:pt x="480" y="622"/>
                    </a:lnTo>
                    <a:lnTo>
                      <a:pt x="457" y="616"/>
                    </a:lnTo>
                    <a:lnTo>
                      <a:pt x="432" y="616"/>
                    </a:lnTo>
                    <a:lnTo>
                      <a:pt x="409" y="624"/>
                    </a:lnTo>
                    <a:lnTo>
                      <a:pt x="389" y="638"/>
                    </a:lnTo>
                    <a:lnTo>
                      <a:pt x="371" y="656"/>
                    </a:lnTo>
                    <a:lnTo>
                      <a:pt x="354" y="681"/>
                    </a:lnTo>
                    <a:lnTo>
                      <a:pt x="339" y="708"/>
                    </a:lnTo>
                    <a:lnTo>
                      <a:pt x="325" y="739"/>
                    </a:lnTo>
                    <a:lnTo>
                      <a:pt x="311" y="771"/>
                    </a:lnTo>
                    <a:lnTo>
                      <a:pt x="297" y="804"/>
                    </a:lnTo>
                    <a:lnTo>
                      <a:pt x="283" y="838"/>
                    </a:lnTo>
                    <a:lnTo>
                      <a:pt x="267" y="871"/>
                    </a:lnTo>
                    <a:lnTo>
                      <a:pt x="252" y="902"/>
                    </a:lnTo>
                    <a:lnTo>
                      <a:pt x="235" y="931"/>
                    </a:lnTo>
                    <a:lnTo>
                      <a:pt x="215" y="956"/>
                    </a:lnTo>
                    <a:lnTo>
                      <a:pt x="191" y="982"/>
                    </a:lnTo>
                    <a:lnTo>
                      <a:pt x="170" y="1003"/>
                    </a:lnTo>
                    <a:lnTo>
                      <a:pt x="153" y="1018"/>
                    </a:lnTo>
                    <a:lnTo>
                      <a:pt x="137" y="1027"/>
                    </a:lnTo>
                    <a:lnTo>
                      <a:pt x="125" y="1034"/>
                    </a:lnTo>
                    <a:lnTo>
                      <a:pt x="115" y="1037"/>
                    </a:lnTo>
                    <a:lnTo>
                      <a:pt x="107" y="1037"/>
                    </a:lnTo>
                    <a:lnTo>
                      <a:pt x="103" y="1037"/>
                    </a:lnTo>
                    <a:lnTo>
                      <a:pt x="100" y="1035"/>
                    </a:lnTo>
                    <a:lnTo>
                      <a:pt x="97" y="1034"/>
                    </a:lnTo>
                    <a:lnTo>
                      <a:pt x="97" y="1032"/>
                    </a:lnTo>
                    <a:lnTo>
                      <a:pt x="83" y="1009"/>
                    </a:lnTo>
                    <a:lnTo>
                      <a:pt x="81" y="1004"/>
                    </a:lnTo>
                    <a:lnTo>
                      <a:pt x="75" y="995"/>
                    </a:lnTo>
                    <a:lnTo>
                      <a:pt x="66" y="978"/>
                    </a:lnTo>
                    <a:lnTo>
                      <a:pt x="55" y="954"/>
                    </a:lnTo>
                    <a:lnTo>
                      <a:pt x="44" y="927"/>
                    </a:lnTo>
                    <a:lnTo>
                      <a:pt x="31" y="892"/>
                    </a:lnTo>
                    <a:lnTo>
                      <a:pt x="21" y="855"/>
                    </a:lnTo>
                    <a:lnTo>
                      <a:pt x="11" y="813"/>
                    </a:lnTo>
                    <a:lnTo>
                      <a:pt x="5" y="767"/>
                    </a:lnTo>
                    <a:lnTo>
                      <a:pt x="2" y="717"/>
                    </a:lnTo>
                    <a:lnTo>
                      <a:pt x="0" y="656"/>
                    </a:lnTo>
                    <a:lnTo>
                      <a:pt x="2" y="605"/>
                    </a:lnTo>
                    <a:lnTo>
                      <a:pt x="7" y="559"/>
                    </a:lnTo>
                    <a:lnTo>
                      <a:pt x="11" y="517"/>
                    </a:lnTo>
                    <a:lnTo>
                      <a:pt x="19" y="476"/>
                    </a:lnTo>
                    <a:lnTo>
                      <a:pt x="30" y="436"/>
                    </a:lnTo>
                    <a:lnTo>
                      <a:pt x="42" y="396"/>
                    </a:lnTo>
                    <a:lnTo>
                      <a:pt x="56" y="350"/>
                    </a:lnTo>
                    <a:lnTo>
                      <a:pt x="64" y="329"/>
                    </a:lnTo>
                    <a:lnTo>
                      <a:pt x="75" y="302"/>
                    </a:lnTo>
                    <a:lnTo>
                      <a:pt x="87" y="276"/>
                    </a:lnTo>
                    <a:lnTo>
                      <a:pt x="104" y="246"/>
                    </a:lnTo>
                    <a:lnTo>
                      <a:pt x="123" y="217"/>
                    </a:lnTo>
                    <a:lnTo>
                      <a:pt x="143" y="186"/>
                    </a:lnTo>
                    <a:lnTo>
                      <a:pt x="168" y="156"/>
                    </a:lnTo>
                    <a:lnTo>
                      <a:pt x="194" y="127"/>
                    </a:lnTo>
                    <a:lnTo>
                      <a:pt x="226" y="99"/>
                    </a:lnTo>
                    <a:lnTo>
                      <a:pt x="258" y="74"/>
                    </a:lnTo>
                    <a:lnTo>
                      <a:pt x="294" y="51"/>
                    </a:lnTo>
                    <a:lnTo>
                      <a:pt x="333" y="32"/>
                    </a:lnTo>
                    <a:lnTo>
                      <a:pt x="375" y="17"/>
                    </a:lnTo>
                    <a:lnTo>
                      <a:pt x="421" y="6"/>
                    </a:lnTo>
                    <a:lnTo>
                      <a:pt x="469" y="0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95EF4996-0FD6-45C0-97CF-D15C76C09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3338" y="2659063"/>
                <a:ext cx="149225" cy="219075"/>
              </a:xfrm>
              <a:custGeom>
                <a:avLst/>
                <a:gdLst>
                  <a:gd name="T0" fmla="*/ 93 w 187"/>
                  <a:gd name="T1" fmla="*/ 0 h 275"/>
                  <a:gd name="T2" fmla="*/ 118 w 187"/>
                  <a:gd name="T3" fmla="*/ 5 h 275"/>
                  <a:gd name="T4" fmla="*/ 141 w 187"/>
                  <a:gd name="T5" fmla="*/ 19 h 275"/>
                  <a:gd name="T6" fmla="*/ 159 w 187"/>
                  <a:gd name="T7" fmla="*/ 41 h 275"/>
                  <a:gd name="T8" fmla="*/ 175 w 187"/>
                  <a:gd name="T9" fmla="*/ 68 h 275"/>
                  <a:gd name="T10" fmla="*/ 184 w 187"/>
                  <a:gd name="T11" fmla="*/ 101 h 275"/>
                  <a:gd name="T12" fmla="*/ 187 w 187"/>
                  <a:gd name="T13" fmla="*/ 137 h 275"/>
                  <a:gd name="T14" fmla="*/ 184 w 187"/>
                  <a:gd name="T15" fmla="*/ 174 h 275"/>
                  <a:gd name="T16" fmla="*/ 175 w 187"/>
                  <a:gd name="T17" fmla="*/ 207 h 275"/>
                  <a:gd name="T18" fmla="*/ 159 w 187"/>
                  <a:gd name="T19" fmla="*/ 235 h 275"/>
                  <a:gd name="T20" fmla="*/ 141 w 187"/>
                  <a:gd name="T21" fmla="*/ 256 h 275"/>
                  <a:gd name="T22" fmla="*/ 118 w 187"/>
                  <a:gd name="T23" fmla="*/ 270 h 275"/>
                  <a:gd name="T24" fmla="*/ 93 w 187"/>
                  <a:gd name="T25" fmla="*/ 275 h 275"/>
                  <a:gd name="T26" fmla="*/ 68 w 187"/>
                  <a:gd name="T27" fmla="*/ 270 h 275"/>
                  <a:gd name="T28" fmla="*/ 46 w 187"/>
                  <a:gd name="T29" fmla="*/ 256 h 275"/>
                  <a:gd name="T30" fmla="*/ 26 w 187"/>
                  <a:gd name="T31" fmla="*/ 235 h 275"/>
                  <a:gd name="T32" fmla="*/ 12 w 187"/>
                  <a:gd name="T33" fmla="*/ 207 h 275"/>
                  <a:gd name="T34" fmla="*/ 3 w 187"/>
                  <a:gd name="T35" fmla="*/ 174 h 275"/>
                  <a:gd name="T36" fmla="*/ 0 w 187"/>
                  <a:gd name="T37" fmla="*/ 137 h 275"/>
                  <a:gd name="T38" fmla="*/ 3 w 187"/>
                  <a:gd name="T39" fmla="*/ 101 h 275"/>
                  <a:gd name="T40" fmla="*/ 12 w 187"/>
                  <a:gd name="T41" fmla="*/ 68 h 275"/>
                  <a:gd name="T42" fmla="*/ 26 w 187"/>
                  <a:gd name="T43" fmla="*/ 41 h 275"/>
                  <a:gd name="T44" fmla="*/ 46 w 187"/>
                  <a:gd name="T45" fmla="*/ 19 h 275"/>
                  <a:gd name="T46" fmla="*/ 68 w 187"/>
                  <a:gd name="T47" fmla="*/ 5 h 275"/>
                  <a:gd name="T48" fmla="*/ 93 w 187"/>
                  <a:gd name="T4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7" h="275">
                    <a:moveTo>
                      <a:pt x="93" y="0"/>
                    </a:moveTo>
                    <a:lnTo>
                      <a:pt x="118" y="5"/>
                    </a:lnTo>
                    <a:lnTo>
                      <a:pt x="141" y="19"/>
                    </a:lnTo>
                    <a:lnTo>
                      <a:pt x="159" y="41"/>
                    </a:lnTo>
                    <a:lnTo>
                      <a:pt x="175" y="68"/>
                    </a:lnTo>
                    <a:lnTo>
                      <a:pt x="184" y="101"/>
                    </a:lnTo>
                    <a:lnTo>
                      <a:pt x="187" y="137"/>
                    </a:lnTo>
                    <a:lnTo>
                      <a:pt x="184" y="174"/>
                    </a:lnTo>
                    <a:lnTo>
                      <a:pt x="175" y="207"/>
                    </a:lnTo>
                    <a:lnTo>
                      <a:pt x="159" y="235"/>
                    </a:lnTo>
                    <a:lnTo>
                      <a:pt x="141" y="256"/>
                    </a:lnTo>
                    <a:lnTo>
                      <a:pt x="118" y="270"/>
                    </a:lnTo>
                    <a:lnTo>
                      <a:pt x="93" y="275"/>
                    </a:lnTo>
                    <a:lnTo>
                      <a:pt x="68" y="270"/>
                    </a:lnTo>
                    <a:lnTo>
                      <a:pt x="46" y="256"/>
                    </a:lnTo>
                    <a:lnTo>
                      <a:pt x="26" y="235"/>
                    </a:lnTo>
                    <a:lnTo>
                      <a:pt x="12" y="207"/>
                    </a:lnTo>
                    <a:lnTo>
                      <a:pt x="3" y="174"/>
                    </a:lnTo>
                    <a:lnTo>
                      <a:pt x="0" y="137"/>
                    </a:lnTo>
                    <a:lnTo>
                      <a:pt x="3" y="101"/>
                    </a:lnTo>
                    <a:lnTo>
                      <a:pt x="12" y="68"/>
                    </a:lnTo>
                    <a:lnTo>
                      <a:pt x="26" y="41"/>
                    </a:lnTo>
                    <a:lnTo>
                      <a:pt x="46" y="19"/>
                    </a:lnTo>
                    <a:lnTo>
                      <a:pt x="68" y="5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chemeClr val="accent6">
                  <a:lumMod val="90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5D1BA05C-FDB4-4AA3-A32F-2E250AD3D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4413" y="2414588"/>
                <a:ext cx="6350" cy="55563"/>
              </a:xfrm>
              <a:custGeom>
                <a:avLst/>
                <a:gdLst>
                  <a:gd name="T0" fmla="*/ 3 w 8"/>
                  <a:gd name="T1" fmla="*/ 0 h 68"/>
                  <a:gd name="T2" fmla="*/ 6 w 8"/>
                  <a:gd name="T3" fmla="*/ 4 h 68"/>
                  <a:gd name="T4" fmla="*/ 8 w 8"/>
                  <a:gd name="T5" fmla="*/ 17 h 68"/>
                  <a:gd name="T6" fmla="*/ 8 w 8"/>
                  <a:gd name="T7" fmla="*/ 34 h 68"/>
                  <a:gd name="T8" fmla="*/ 8 w 8"/>
                  <a:gd name="T9" fmla="*/ 51 h 68"/>
                  <a:gd name="T10" fmla="*/ 6 w 8"/>
                  <a:gd name="T11" fmla="*/ 63 h 68"/>
                  <a:gd name="T12" fmla="*/ 3 w 8"/>
                  <a:gd name="T13" fmla="*/ 68 h 68"/>
                  <a:gd name="T14" fmla="*/ 2 w 8"/>
                  <a:gd name="T15" fmla="*/ 63 h 68"/>
                  <a:gd name="T16" fmla="*/ 0 w 8"/>
                  <a:gd name="T17" fmla="*/ 51 h 68"/>
                  <a:gd name="T18" fmla="*/ 0 w 8"/>
                  <a:gd name="T19" fmla="*/ 34 h 68"/>
                  <a:gd name="T20" fmla="*/ 0 w 8"/>
                  <a:gd name="T21" fmla="*/ 17 h 68"/>
                  <a:gd name="T22" fmla="*/ 2 w 8"/>
                  <a:gd name="T23" fmla="*/ 4 h 68"/>
                  <a:gd name="T24" fmla="*/ 3 w 8"/>
                  <a:gd name="T2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68">
                    <a:moveTo>
                      <a:pt x="3" y="0"/>
                    </a:moveTo>
                    <a:lnTo>
                      <a:pt x="6" y="4"/>
                    </a:lnTo>
                    <a:lnTo>
                      <a:pt x="8" y="17"/>
                    </a:lnTo>
                    <a:lnTo>
                      <a:pt x="8" y="34"/>
                    </a:lnTo>
                    <a:lnTo>
                      <a:pt x="8" y="51"/>
                    </a:lnTo>
                    <a:lnTo>
                      <a:pt x="6" y="63"/>
                    </a:lnTo>
                    <a:lnTo>
                      <a:pt x="3" y="68"/>
                    </a:lnTo>
                    <a:lnTo>
                      <a:pt x="2" y="63"/>
                    </a:lnTo>
                    <a:lnTo>
                      <a:pt x="0" y="51"/>
                    </a:lnTo>
                    <a:lnTo>
                      <a:pt x="0" y="34"/>
                    </a:lnTo>
                    <a:lnTo>
                      <a:pt x="0" y="17"/>
                    </a:lnTo>
                    <a:lnTo>
                      <a:pt x="2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8DF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032B424A-10FD-461A-8291-E10F9F8D3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22988" y="3832226"/>
                <a:ext cx="166688" cy="166688"/>
              </a:xfrm>
              <a:custGeom>
                <a:avLst/>
                <a:gdLst>
                  <a:gd name="T0" fmla="*/ 106 w 211"/>
                  <a:gd name="T1" fmla="*/ 0 h 210"/>
                  <a:gd name="T2" fmla="*/ 134 w 211"/>
                  <a:gd name="T3" fmla="*/ 3 h 210"/>
                  <a:gd name="T4" fmla="*/ 159 w 211"/>
                  <a:gd name="T5" fmla="*/ 14 h 210"/>
                  <a:gd name="T6" fmla="*/ 180 w 211"/>
                  <a:gd name="T7" fmla="*/ 30 h 210"/>
                  <a:gd name="T8" fmla="*/ 196 w 211"/>
                  <a:gd name="T9" fmla="*/ 52 h 210"/>
                  <a:gd name="T10" fmla="*/ 207 w 211"/>
                  <a:gd name="T11" fmla="*/ 76 h 210"/>
                  <a:gd name="T12" fmla="*/ 211 w 211"/>
                  <a:gd name="T13" fmla="*/ 104 h 210"/>
                  <a:gd name="T14" fmla="*/ 207 w 211"/>
                  <a:gd name="T15" fmla="*/ 134 h 210"/>
                  <a:gd name="T16" fmla="*/ 196 w 211"/>
                  <a:gd name="T17" fmla="*/ 159 h 210"/>
                  <a:gd name="T18" fmla="*/ 180 w 211"/>
                  <a:gd name="T19" fmla="*/ 181 h 210"/>
                  <a:gd name="T20" fmla="*/ 159 w 211"/>
                  <a:gd name="T21" fmla="*/ 196 h 210"/>
                  <a:gd name="T22" fmla="*/ 134 w 211"/>
                  <a:gd name="T23" fmla="*/ 207 h 210"/>
                  <a:gd name="T24" fmla="*/ 106 w 211"/>
                  <a:gd name="T25" fmla="*/ 210 h 210"/>
                  <a:gd name="T26" fmla="*/ 78 w 211"/>
                  <a:gd name="T27" fmla="*/ 207 h 210"/>
                  <a:gd name="T28" fmla="*/ 51 w 211"/>
                  <a:gd name="T29" fmla="*/ 196 h 210"/>
                  <a:gd name="T30" fmla="*/ 31 w 211"/>
                  <a:gd name="T31" fmla="*/ 181 h 210"/>
                  <a:gd name="T32" fmla="*/ 14 w 211"/>
                  <a:gd name="T33" fmla="*/ 159 h 210"/>
                  <a:gd name="T34" fmla="*/ 3 w 211"/>
                  <a:gd name="T35" fmla="*/ 134 h 210"/>
                  <a:gd name="T36" fmla="*/ 0 w 211"/>
                  <a:gd name="T37" fmla="*/ 104 h 210"/>
                  <a:gd name="T38" fmla="*/ 3 w 211"/>
                  <a:gd name="T39" fmla="*/ 76 h 210"/>
                  <a:gd name="T40" fmla="*/ 14 w 211"/>
                  <a:gd name="T41" fmla="*/ 52 h 210"/>
                  <a:gd name="T42" fmla="*/ 31 w 211"/>
                  <a:gd name="T43" fmla="*/ 30 h 210"/>
                  <a:gd name="T44" fmla="*/ 51 w 211"/>
                  <a:gd name="T45" fmla="*/ 14 h 210"/>
                  <a:gd name="T46" fmla="*/ 78 w 211"/>
                  <a:gd name="T47" fmla="*/ 3 h 210"/>
                  <a:gd name="T48" fmla="*/ 106 w 211"/>
                  <a:gd name="T49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1" h="210">
                    <a:moveTo>
                      <a:pt x="106" y="0"/>
                    </a:moveTo>
                    <a:lnTo>
                      <a:pt x="134" y="3"/>
                    </a:lnTo>
                    <a:lnTo>
                      <a:pt x="159" y="14"/>
                    </a:lnTo>
                    <a:lnTo>
                      <a:pt x="180" y="30"/>
                    </a:lnTo>
                    <a:lnTo>
                      <a:pt x="196" y="52"/>
                    </a:lnTo>
                    <a:lnTo>
                      <a:pt x="207" y="76"/>
                    </a:lnTo>
                    <a:lnTo>
                      <a:pt x="211" y="104"/>
                    </a:lnTo>
                    <a:lnTo>
                      <a:pt x="207" y="134"/>
                    </a:lnTo>
                    <a:lnTo>
                      <a:pt x="196" y="159"/>
                    </a:lnTo>
                    <a:lnTo>
                      <a:pt x="180" y="181"/>
                    </a:lnTo>
                    <a:lnTo>
                      <a:pt x="159" y="196"/>
                    </a:lnTo>
                    <a:lnTo>
                      <a:pt x="134" y="207"/>
                    </a:lnTo>
                    <a:lnTo>
                      <a:pt x="106" y="210"/>
                    </a:lnTo>
                    <a:lnTo>
                      <a:pt x="78" y="207"/>
                    </a:lnTo>
                    <a:lnTo>
                      <a:pt x="51" y="196"/>
                    </a:lnTo>
                    <a:lnTo>
                      <a:pt x="31" y="181"/>
                    </a:lnTo>
                    <a:lnTo>
                      <a:pt x="14" y="159"/>
                    </a:lnTo>
                    <a:lnTo>
                      <a:pt x="3" y="134"/>
                    </a:lnTo>
                    <a:lnTo>
                      <a:pt x="0" y="104"/>
                    </a:lnTo>
                    <a:lnTo>
                      <a:pt x="3" y="76"/>
                    </a:lnTo>
                    <a:lnTo>
                      <a:pt x="14" y="52"/>
                    </a:lnTo>
                    <a:lnTo>
                      <a:pt x="31" y="30"/>
                    </a:lnTo>
                    <a:lnTo>
                      <a:pt x="51" y="14"/>
                    </a:lnTo>
                    <a:lnTo>
                      <a:pt x="78" y="3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843E03-ED68-447D-A551-3C80D8C970C1}"/>
                </a:ext>
              </a:extLst>
            </p:cNvPr>
            <p:cNvSpPr/>
            <p:nvPr/>
          </p:nvSpPr>
          <p:spPr>
            <a:xfrm>
              <a:off x="4230039" y="5753504"/>
              <a:ext cx="6134713" cy="605661"/>
            </a:xfrm>
            <a:prstGeom prst="ellipse">
              <a:avLst/>
            </a:prstGeom>
            <a:gradFill flip="none" rotWithShape="1">
              <a:gsLst>
                <a:gs pos="11000">
                  <a:schemeClr val="tx1">
                    <a:alpha val="10000"/>
                  </a:schemeClr>
                </a:gs>
                <a:gs pos="100000">
                  <a:sysClr val="window" lastClr="FFFFFF">
                    <a:lumMod val="100000"/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Scroll: Horizontal 37">
            <a:extLst>
              <a:ext uri="{FF2B5EF4-FFF2-40B4-BE49-F238E27FC236}">
                <a16:creationId xmlns:a16="http://schemas.microsoft.com/office/drawing/2014/main" id="{26947133-F17A-4BD7-A165-7B40EF9A2966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2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Staff</a:t>
            </a:r>
          </a:p>
        </p:txBody>
      </p:sp>
      <p:graphicFrame>
        <p:nvGraphicFramePr>
          <p:cNvPr id="40" name="Table 40">
            <a:extLst>
              <a:ext uri="{FF2B5EF4-FFF2-40B4-BE49-F238E27FC236}">
                <a16:creationId xmlns:a16="http://schemas.microsoft.com/office/drawing/2014/main" id="{E2982A9D-94EA-46B7-B7AF-433608ADDE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26813"/>
              </p:ext>
            </p:extLst>
          </p:nvPr>
        </p:nvGraphicFramePr>
        <p:xfrm>
          <a:off x="3556953" y="3041612"/>
          <a:ext cx="5624694" cy="3217581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{C4B1156A-380E-4F78-BDF5-A606A8083BF9}</a:tableStyleId>
              </a:tblPr>
              <a:tblGrid>
                <a:gridCol w="2812347">
                  <a:extLst>
                    <a:ext uri="{9D8B030D-6E8A-4147-A177-3AD203B41FA5}">
                      <a16:colId xmlns:a16="http://schemas.microsoft.com/office/drawing/2014/main" val="1157070058"/>
                    </a:ext>
                  </a:extLst>
                </a:gridCol>
                <a:gridCol w="2812347">
                  <a:extLst>
                    <a:ext uri="{9D8B030D-6E8A-4147-A177-3AD203B41FA5}">
                      <a16:colId xmlns:a16="http://schemas.microsoft.com/office/drawing/2014/main" val="4000469143"/>
                    </a:ext>
                  </a:extLst>
                </a:gridCol>
              </a:tblGrid>
              <a:tr h="3575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Department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employees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41683"/>
                  </a:ext>
                </a:extLst>
              </a:tr>
              <a:tr h="3575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188721"/>
                  </a:ext>
                </a:extLst>
              </a:tr>
              <a:tr h="3575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43858"/>
                  </a:ext>
                </a:extLst>
              </a:tr>
              <a:tr h="3575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QA/QC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42651"/>
                  </a:ext>
                </a:extLst>
              </a:tr>
              <a:tr h="3575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45866"/>
                  </a:ext>
                </a:extLst>
              </a:tr>
              <a:tr h="3575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Shop Floor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15841"/>
                  </a:ext>
                </a:extLst>
              </a:tr>
              <a:tr h="3575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Commercial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75555"/>
                  </a:ext>
                </a:extLst>
              </a:tr>
              <a:tr h="35750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108631"/>
                  </a:ext>
                </a:extLst>
              </a:tr>
              <a:tr h="35750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1,363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267070"/>
                  </a:ext>
                </a:extLst>
              </a:tr>
            </a:tbl>
          </a:graphicData>
        </a:graphic>
      </p:graphicFrame>
      <p:sp>
        <p:nvSpPr>
          <p:cNvPr id="42" name="Rectangle: Rounded Corners 41">
            <a:hlinkClick r:id="rId2" action="ppaction://hlinksldjump"/>
            <a:extLst>
              <a:ext uri="{FF2B5EF4-FFF2-40B4-BE49-F238E27FC236}">
                <a16:creationId xmlns:a16="http://schemas.microsoft.com/office/drawing/2014/main" id="{8DB35BCC-FC8D-42A6-A898-935FED8C2A91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322453-4987-ACA0-9ECC-D3E5109F969E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3735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9358855B-367E-4B66-922C-BBC6628DEA5A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Rabigh Railway Station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CCC4103-96EF-4E49-92B5-8517118FBD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5955299"/>
              </p:ext>
            </p:extLst>
          </p:nvPr>
        </p:nvGraphicFramePr>
        <p:xfrm>
          <a:off x="8821700" y="1110389"/>
          <a:ext cx="2956545" cy="33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FEEB09F8-957D-4B38-95FD-62ADFF2B09DD}"/>
              </a:ext>
            </a:extLst>
          </p:cNvPr>
          <p:cNvGrpSpPr/>
          <p:nvPr/>
        </p:nvGrpSpPr>
        <p:grpSpPr>
          <a:xfrm>
            <a:off x="10122568" y="6230990"/>
            <a:ext cx="2069432" cy="610685"/>
            <a:chOff x="10249173" y="6247315"/>
            <a:chExt cx="1942827" cy="610685"/>
          </a:xfrm>
        </p:grpSpPr>
        <p:sp>
          <p:nvSpPr>
            <p:cNvPr id="9" name="Rectangle: Rounded Corners 8">
              <a:hlinkClick r:id="rId7" action="ppaction://hlinksldjump"/>
              <a:extLst>
                <a:ext uri="{FF2B5EF4-FFF2-40B4-BE49-F238E27FC236}">
                  <a16:creationId xmlns:a16="http://schemas.microsoft.com/office/drawing/2014/main" id="{50B0A90F-BB14-46A2-94C9-96158BC25C85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0" name="Rectangle: Rounded Corners 9">
              <a:hlinkClick r:id="rId8" action="ppaction://hlinksldjump"/>
              <a:extLst>
                <a:ext uri="{FF2B5EF4-FFF2-40B4-BE49-F238E27FC236}">
                  <a16:creationId xmlns:a16="http://schemas.microsoft.com/office/drawing/2014/main" id="{2BACF39E-F1FA-4443-8BDE-83E53FB6E82E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Trans.</a:t>
              </a:r>
            </a:p>
          </p:txBody>
        </p:sp>
        <p:sp>
          <p:nvSpPr>
            <p:cNvPr id="11" name="Rectangle: Rounded Corners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3DE40342-62FD-4FCA-9C1D-DED9C74BCE72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9C18669D-3FAE-455E-AA5F-1DB912F7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17907" y="3820302"/>
            <a:ext cx="3730170" cy="279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6240D46B-B6EF-4539-92CC-3A3F88CDE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71593" y="956121"/>
            <a:ext cx="3730170" cy="279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6D27996D-0B3B-451C-8544-D89ABD322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117" y="3865000"/>
            <a:ext cx="3602508" cy="275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82A6F-2F1C-08AB-C90C-07DA67E6CF02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360603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9358855B-367E-4B66-922C-BBC6628DEA5A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Hurghada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Airport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CCC4103-96EF-4E49-92B5-8517118FBD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3270077"/>
              </p:ext>
            </p:extLst>
          </p:nvPr>
        </p:nvGraphicFramePr>
        <p:xfrm>
          <a:off x="8821700" y="1110389"/>
          <a:ext cx="2956545" cy="33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>
            <a:extLst>
              <a:ext uri="{FF2B5EF4-FFF2-40B4-BE49-F238E27FC236}">
                <a16:creationId xmlns:a16="http://schemas.microsoft.com/office/drawing/2014/main" id="{CDCAC20D-ABD1-48F3-BF6E-CB8FDE023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5355" y="3948339"/>
            <a:ext cx="3557814" cy="2668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BC7BED3-7DAA-45A9-B9E1-4295394E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2454" y="979844"/>
            <a:ext cx="3770650" cy="2827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D:\Energya\Pics\مطار الغردقه24-5-2011\DSCF6861.JPG">
            <a:extLst>
              <a:ext uri="{FF2B5EF4-FFF2-40B4-BE49-F238E27FC236}">
                <a16:creationId xmlns:a16="http://schemas.microsoft.com/office/drawing/2014/main" id="{1E9011CA-B0A4-4447-B175-A2214407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7779" y="3951800"/>
            <a:ext cx="3557814" cy="2668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F6C25EA-CEE9-4BD7-BEC0-70896D27B295}"/>
              </a:ext>
            </a:extLst>
          </p:cNvPr>
          <p:cNvGrpSpPr/>
          <p:nvPr/>
        </p:nvGrpSpPr>
        <p:grpSpPr>
          <a:xfrm>
            <a:off x="10122568" y="6230990"/>
            <a:ext cx="2069432" cy="610685"/>
            <a:chOff x="10249173" y="6247315"/>
            <a:chExt cx="1942827" cy="610685"/>
          </a:xfrm>
        </p:grpSpPr>
        <p:sp>
          <p:nvSpPr>
            <p:cNvPr id="20" name="Rectangle: Rounded Corners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68507EC7-3FF0-49C6-B03C-2B2B88699CF1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21" name="Rectangle: Rounded Corners 20">
              <a:hlinkClick r:id="rId11" action="ppaction://hlinksldjump"/>
              <a:extLst>
                <a:ext uri="{FF2B5EF4-FFF2-40B4-BE49-F238E27FC236}">
                  <a16:creationId xmlns:a16="http://schemas.microsoft.com/office/drawing/2014/main" id="{ECDE7B0A-275C-434E-BEF3-4B0E9436BE03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Trans.</a:t>
              </a:r>
            </a:p>
          </p:txBody>
        </p:sp>
        <p:sp>
          <p:nvSpPr>
            <p:cNvPr id="22" name="Rectangle: Rounded Corners 21">
              <a:hlinkClick r:id="rId12" action="ppaction://hlinksldjump"/>
              <a:extLst>
                <a:ext uri="{FF2B5EF4-FFF2-40B4-BE49-F238E27FC236}">
                  <a16:creationId xmlns:a16="http://schemas.microsoft.com/office/drawing/2014/main" id="{A0E5BE97-8EDB-48A7-9FBD-A626D513CF7A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3C5C38F-506D-F786-28CC-6C3B000D51DA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740743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9358855B-367E-4B66-922C-BBC6628DEA5A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Cairo International Airport – Seasonal Flight Terminal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CD2CC-22CF-418D-A070-AF73A8F5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0010" y="3904115"/>
            <a:ext cx="3616780" cy="2712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684815E-0319-4053-A962-452E26104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0830" y="3904115"/>
            <a:ext cx="3616780" cy="2712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09D071B-FA5C-4BB7-BA4D-278CFFBA2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79220" y="1067963"/>
            <a:ext cx="3616780" cy="2712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CCC4103-96EF-4E49-92B5-8517118FBD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268482"/>
              </p:ext>
            </p:extLst>
          </p:nvPr>
        </p:nvGraphicFramePr>
        <p:xfrm>
          <a:off x="8821700" y="1110389"/>
          <a:ext cx="2956545" cy="33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B11F7BCD-E080-4C16-BA0B-B07CF8299CD4}"/>
              </a:ext>
            </a:extLst>
          </p:cNvPr>
          <p:cNvGrpSpPr/>
          <p:nvPr/>
        </p:nvGrpSpPr>
        <p:grpSpPr>
          <a:xfrm>
            <a:off x="10122568" y="6230990"/>
            <a:ext cx="2069432" cy="610685"/>
            <a:chOff x="10249173" y="6247315"/>
            <a:chExt cx="1942827" cy="610685"/>
          </a:xfrm>
        </p:grpSpPr>
        <p:sp>
          <p:nvSpPr>
            <p:cNvPr id="17" name="Rectangle: Rounded Corners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E82F4F29-9742-4FD3-8CAA-D172BF350578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8" name="Rectangle: Rounded Corners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B4CBF35B-633E-42D8-A136-6427F9B941F4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Trans.</a:t>
              </a:r>
            </a:p>
          </p:txBody>
        </p:sp>
        <p:sp>
          <p:nvSpPr>
            <p:cNvPr id="19" name="Rectangle: Rounded Corners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0E3E125E-03DA-4632-86EA-21A10E18C692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EE5AC4-D393-55FD-3A0F-5990C4CD2D73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4274418677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69A67399-7510-44C3-ACBC-6A96A94C9627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Sector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DAEF719-B876-41A2-9C2E-01401621E7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9065897"/>
              </p:ext>
            </p:extLst>
          </p:nvPr>
        </p:nvGraphicFramePr>
        <p:xfrm>
          <a:off x="3073400" y="1616256"/>
          <a:ext cx="7023100" cy="4068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C9BA6F3D-B587-48BC-8009-40373051BE94}"/>
              </a:ext>
            </a:extLst>
          </p:cNvPr>
          <p:cNvSpPr/>
          <p:nvPr/>
        </p:nvSpPr>
        <p:spPr>
          <a:xfrm>
            <a:off x="825500" y="2546350"/>
            <a:ext cx="2362200" cy="2279650"/>
          </a:xfrm>
          <a:prstGeom prst="flowChartConnector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55F8C1-7A1C-413C-B55C-A5F311E71F5E}"/>
              </a:ext>
            </a:extLst>
          </p:cNvPr>
          <p:cNvGrpSpPr/>
          <p:nvPr/>
        </p:nvGrpSpPr>
        <p:grpSpPr>
          <a:xfrm>
            <a:off x="9897979" y="6230990"/>
            <a:ext cx="2294021" cy="610685"/>
            <a:chOff x="10249173" y="6247315"/>
            <a:chExt cx="1942827" cy="610685"/>
          </a:xfrm>
        </p:grpSpPr>
        <p:sp>
          <p:nvSpPr>
            <p:cNvPr id="9" name="Rectangle: Rounded Corners 8">
              <a:hlinkClick r:id="rId8" action="ppaction://hlinksldjump"/>
              <a:extLst>
                <a:ext uri="{FF2B5EF4-FFF2-40B4-BE49-F238E27FC236}">
                  <a16:creationId xmlns:a16="http://schemas.microsoft.com/office/drawing/2014/main" id="{CD6CAADE-5795-4252-B75E-B9DEDA22DCA2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0" name="Rectangle: Rounded Corners 9">
              <a:hlinkClick r:id="rId9" action="ppaction://hlinksldjump"/>
              <a:extLst>
                <a:ext uri="{FF2B5EF4-FFF2-40B4-BE49-F238E27FC236}">
                  <a16:creationId xmlns:a16="http://schemas.microsoft.com/office/drawing/2014/main" id="{2BB94E94-8069-409E-AF0F-A64098FB01FB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Const.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hlinkClick r:id="rId10" action="ppaction://hlinksldjump"/>
              <a:extLst>
                <a:ext uri="{FF2B5EF4-FFF2-40B4-BE49-F238E27FC236}">
                  <a16:creationId xmlns:a16="http://schemas.microsoft.com/office/drawing/2014/main" id="{459BF9B1-2FE8-4C9F-BC30-1CB102719C29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2ADEC83-629A-C315-5AB4-851615E0B6C1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572624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78453E38-7BCB-46DA-AED5-40D8014FB3E6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Galala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Marble &amp; Granite Factory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5135AC7-B6EA-4760-9435-53AF4EB589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857264"/>
              </p:ext>
            </p:extLst>
          </p:nvPr>
        </p:nvGraphicFramePr>
        <p:xfrm>
          <a:off x="8821700" y="1110389"/>
          <a:ext cx="2956545" cy="3605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F212243-78DB-4C84-83CB-40E04028D5B8}"/>
              </a:ext>
            </a:extLst>
          </p:cNvPr>
          <p:cNvGrpSpPr/>
          <p:nvPr/>
        </p:nvGrpSpPr>
        <p:grpSpPr>
          <a:xfrm>
            <a:off x="9897979" y="6230990"/>
            <a:ext cx="2294021" cy="610685"/>
            <a:chOff x="10249173" y="6247315"/>
            <a:chExt cx="1942827" cy="610685"/>
          </a:xfrm>
        </p:grpSpPr>
        <p:sp>
          <p:nvSpPr>
            <p:cNvPr id="12" name="Rectangle: Rounded Corners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7AFC8C69-5B68-4D72-B45E-7B6A1EF059B3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3" name="Rectangle: Rounded Corners 12">
              <a:hlinkClick r:id="rId8" action="ppaction://hlinksldjump"/>
              <a:extLst>
                <a:ext uri="{FF2B5EF4-FFF2-40B4-BE49-F238E27FC236}">
                  <a16:creationId xmlns:a16="http://schemas.microsoft.com/office/drawing/2014/main" id="{5A4CAE87-E76A-42F5-AA25-98019812E9C8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Const.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9D0F40A4-E4BA-4F4F-AE13-CDBD3A8D25FA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A6F960F8-F323-4FDC-8314-82777AFAE40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17" y="1110389"/>
            <a:ext cx="3681689" cy="2761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76B9A0-C4E7-434F-BAEC-5E9123DBBC1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017" y="3960209"/>
            <a:ext cx="3696600" cy="27221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6C6975-6724-417F-BD9D-2B755E06B50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828" y="1918003"/>
            <a:ext cx="4235562" cy="19536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0011CC-4F84-4038-8B0B-21EF36FF824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6828" y="3960210"/>
            <a:ext cx="4235562" cy="2722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1A9C39-487D-B155-7A40-37632E3A95E8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93366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4D515E75-6E7D-4223-B170-0C02ACF18D01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 Farm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9C5236-61D8-4CD1-B32F-3E759387EE8A}"/>
              </a:ext>
            </a:extLst>
          </p:cNvPr>
          <p:cNvGrpSpPr/>
          <p:nvPr/>
        </p:nvGrpSpPr>
        <p:grpSpPr>
          <a:xfrm>
            <a:off x="9897979" y="6230990"/>
            <a:ext cx="2294021" cy="610685"/>
            <a:chOff x="10249173" y="6247315"/>
            <a:chExt cx="1942827" cy="610685"/>
          </a:xfrm>
        </p:grpSpPr>
        <p:sp>
          <p:nvSpPr>
            <p:cNvPr id="9" name="Rectangle: Rounded Corners 8">
              <a:hlinkClick r:id="rId3" action="ppaction://hlinksldjump"/>
              <a:extLst>
                <a:ext uri="{FF2B5EF4-FFF2-40B4-BE49-F238E27FC236}">
                  <a16:creationId xmlns:a16="http://schemas.microsoft.com/office/drawing/2014/main" id="{ABC52D07-A5C8-4731-85E2-DA4DC868443A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0" name="Rectangle: Rounded Corners 9">
              <a:hlinkClick r:id="rId4" action="ppaction://hlinksldjump"/>
              <a:extLst>
                <a:ext uri="{FF2B5EF4-FFF2-40B4-BE49-F238E27FC236}">
                  <a16:creationId xmlns:a16="http://schemas.microsoft.com/office/drawing/2014/main" id="{26B4C7D6-D477-499C-9754-7ED38A77DB24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Const.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hlinkClick r:id="rId5" action="ppaction://hlinksldjump"/>
              <a:extLst>
                <a:ext uri="{FF2B5EF4-FFF2-40B4-BE49-F238E27FC236}">
                  <a16:creationId xmlns:a16="http://schemas.microsoft.com/office/drawing/2014/main" id="{2455F0A0-55DB-40B9-9315-EEEA6385CD3A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79609D-72C4-AB75-FCA4-D817E329F972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5146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5135AC7-B6EA-4760-9435-53AF4EB589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4124890"/>
              </p:ext>
            </p:extLst>
          </p:nvPr>
        </p:nvGraphicFramePr>
        <p:xfrm>
          <a:off x="8821700" y="1110388"/>
          <a:ext cx="2956545" cy="4039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croll: Horizontal 14">
            <a:extLst>
              <a:ext uri="{FF2B5EF4-FFF2-40B4-BE49-F238E27FC236}">
                <a16:creationId xmlns:a16="http://schemas.microsoft.com/office/drawing/2014/main" id="{61FE8564-3014-4DB0-843F-192083A09886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 Farm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6C98B-BB45-412D-9DA6-02AC7AD9AD5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504" y="3842498"/>
            <a:ext cx="3717096" cy="2787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047DA-808A-43DD-9A64-F54AF694737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36" y="4268871"/>
            <a:ext cx="4198131" cy="23614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EE66F1-279C-4547-A264-EC2C844ED48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36" y="1343161"/>
            <a:ext cx="4198131" cy="27878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1050C4-059B-4390-9CDF-69BBDFF9FF3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504" y="1026085"/>
            <a:ext cx="3633677" cy="272525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CE5E24-0F5F-43DF-A475-20CFB759772C}"/>
              </a:ext>
            </a:extLst>
          </p:cNvPr>
          <p:cNvGrpSpPr/>
          <p:nvPr/>
        </p:nvGrpSpPr>
        <p:grpSpPr>
          <a:xfrm>
            <a:off x="9897979" y="6230990"/>
            <a:ext cx="2294021" cy="610685"/>
            <a:chOff x="10249173" y="6247315"/>
            <a:chExt cx="1942827" cy="610685"/>
          </a:xfrm>
        </p:grpSpPr>
        <p:sp>
          <p:nvSpPr>
            <p:cNvPr id="19" name="Rectangle: Rounded Corners 18">
              <a:hlinkClick r:id="rId11" action="ppaction://hlinksldjump"/>
              <a:extLst>
                <a:ext uri="{FF2B5EF4-FFF2-40B4-BE49-F238E27FC236}">
                  <a16:creationId xmlns:a16="http://schemas.microsoft.com/office/drawing/2014/main" id="{9CE9E03C-4348-43AC-B46B-A1059C04CFA6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20" name="Rectangle: Rounded Corners 19">
              <a:hlinkClick r:id="rId12" action="ppaction://hlinksldjump"/>
              <a:extLst>
                <a:ext uri="{FF2B5EF4-FFF2-40B4-BE49-F238E27FC236}">
                  <a16:creationId xmlns:a16="http://schemas.microsoft.com/office/drawing/2014/main" id="{A74F23A1-ACFE-4827-BC2A-04C0FCEF680C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Const.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hlinkClick r:id="rId13" action="ppaction://hlinksldjump"/>
              <a:extLst>
                <a:ext uri="{FF2B5EF4-FFF2-40B4-BE49-F238E27FC236}">
                  <a16:creationId xmlns:a16="http://schemas.microsoft.com/office/drawing/2014/main" id="{948D43F7-C264-4876-A4C2-D5047DBC492D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44A460-8006-E15D-29E0-6A54511F5BE6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097537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9768C4A3-BF19-4732-9819-0C1629F8995C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Geneva Bridge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E5C214-8BC6-4A1A-8372-C13673C281CC}"/>
              </a:ext>
            </a:extLst>
          </p:cNvPr>
          <p:cNvGrpSpPr/>
          <p:nvPr/>
        </p:nvGrpSpPr>
        <p:grpSpPr>
          <a:xfrm>
            <a:off x="9897979" y="6230990"/>
            <a:ext cx="2294021" cy="610685"/>
            <a:chOff x="10249173" y="6247315"/>
            <a:chExt cx="1942827" cy="610685"/>
          </a:xfrm>
        </p:grpSpPr>
        <p:sp>
          <p:nvSpPr>
            <p:cNvPr id="9" name="Rectangle: Rounded Corners 8">
              <a:hlinkClick r:id="rId4" action="ppaction://hlinksldjump"/>
              <a:extLst>
                <a:ext uri="{FF2B5EF4-FFF2-40B4-BE49-F238E27FC236}">
                  <a16:creationId xmlns:a16="http://schemas.microsoft.com/office/drawing/2014/main" id="{1E0C6CC9-526D-4186-8434-9EFFFDC755B6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0" name="Rectangle: Rounded Corners 9">
              <a:hlinkClick r:id="rId5" action="ppaction://hlinksldjump"/>
              <a:extLst>
                <a:ext uri="{FF2B5EF4-FFF2-40B4-BE49-F238E27FC236}">
                  <a16:creationId xmlns:a16="http://schemas.microsoft.com/office/drawing/2014/main" id="{7A05EAC8-5916-4195-A982-52297251AAE8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Const.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hlinkClick r:id="rId6" action="ppaction://hlinksldjump"/>
              <a:extLst>
                <a:ext uri="{FF2B5EF4-FFF2-40B4-BE49-F238E27FC236}">
                  <a16:creationId xmlns:a16="http://schemas.microsoft.com/office/drawing/2014/main" id="{FD010A22-B9F8-4F7E-9F19-1DE0B13FA00D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19F227-5634-66DC-5F99-AA94EC63B49D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449075546"/>
      </p:ext>
    </p:extLst>
  </p:cSld>
  <p:clrMapOvr>
    <a:masterClrMapping/>
  </p:clrMapOvr>
  <p:transition spd="slow">
    <p:cover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78453E38-7BCB-46DA-AED5-40D8014FB3E6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Geneva Bridge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0E06A-8693-4320-A1B2-A97BFBEFDB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85" y="1362251"/>
            <a:ext cx="7889352" cy="4200349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5135AC7-B6EA-4760-9435-53AF4EB589AD}"/>
              </a:ext>
            </a:extLst>
          </p:cNvPr>
          <p:cNvGraphicFramePr/>
          <p:nvPr/>
        </p:nvGraphicFramePr>
        <p:xfrm>
          <a:off x="8821700" y="1110389"/>
          <a:ext cx="2956545" cy="33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1BACA65C-4402-40E3-B69B-547273DFF73F}"/>
              </a:ext>
            </a:extLst>
          </p:cNvPr>
          <p:cNvGrpSpPr/>
          <p:nvPr/>
        </p:nvGrpSpPr>
        <p:grpSpPr>
          <a:xfrm>
            <a:off x="9897979" y="6230990"/>
            <a:ext cx="2294021" cy="610685"/>
            <a:chOff x="10249173" y="6247315"/>
            <a:chExt cx="1942827" cy="610685"/>
          </a:xfrm>
        </p:grpSpPr>
        <p:sp>
          <p:nvSpPr>
            <p:cNvPr id="16" name="Rectangle: Rounded Corners 15">
              <a:hlinkClick r:id="rId8" action="ppaction://hlinksldjump"/>
              <a:extLst>
                <a:ext uri="{FF2B5EF4-FFF2-40B4-BE49-F238E27FC236}">
                  <a16:creationId xmlns:a16="http://schemas.microsoft.com/office/drawing/2014/main" id="{6DD5C33A-33CB-4FB3-A0C7-BD717162CF95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7" name="Rectangle: Rounded Corners 16">
              <a:hlinkClick r:id="rId9" action="ppaction://hlinksldjump"/>
              <a:extLst>
                <a:ext uri="{FF2B5EF4-FFF2-40B4-BE49-F238E27FC236}">
                  <a16:creationId xmlns:a16="http://schemas.microsoft.com/office/drawing/2014/main" id="{EB65776F-BC74-4434-AA0C-BCF9E7C034DE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Const.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hlinkClick r:id="rId10" action="ppaction://hlinksldjump"/>
              <a:extLst>
                <a:ext uri="{FF2B5EF4-FFF2-40B4-BE49-F238E27FC236}">
                  <a16:creationId xmlns:a16="http://schemas.microsoft.com/office/drawing/2014/main" id="{ACDE6E21-2EF4-45F7-9D66-FDB2FDE52836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889A63-38A3-74E0-61AC-95150D078A61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349408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78453E38-7BCB-46DA-AED5-40D8014FB3E6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Emaar Bridge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5135AC7-B6EA-4760-9435-53AF4EB589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1974357"/>
              </p:ext>
            </p:extLst>
          </p:nvPr>
        </p:nvGraphicFramePr>
        <p:xfrm>
          <a:off x="8821700" y="1110389"/>
          <a:ext cx="2956545" cy="3329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F7F6461-6076-4241-876E-AE0A19ECA3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85" y="3452483"/>
            <a:ext cx="4218955" cy="316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665085-9F75-446B-A605-E62C4806D4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85" y="1085654"/>
            <a:ext cx="7993315" cy="2178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8C6429-D466-49D2-8A18-6FB9C9EC95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4475" y="3365470"/>
            <a:ext cx="3306791" cy="32311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63C920F-263B-40DC-89C6-9AC178A9EAD1}"/>
              </a:ext>
            </a:extLst>
          </p:cNvPr>
          <p:cNvGrpSpPr/>
          <p:nvPr/>
        </p:nvGrpSpPr>
        <p:grpSpPr>
          <a:xfrm>
            <a:off x="9897979" y="6230990"/>
            <a:ext cx="2294021" cy="610685"/>
            <a:chOff x="10249173" y="6247315"/>
            <a:chExt cx="1942827" cy="610685"/>
          </a:xfrm>
        </p:grpSpPr>
        <p:sp>
          <p:nvSpPr>
            <p:cNvPr id="17" name="Rectangle: Rounded Corners 16">
              <a:hlinkClick r:id="rId10" action="ppaction://hlinksldjump"/>
              <a:extLst>
                <a:ext uri="{FF2B5EF4-FFF2-40B4-BE49-F238E27FC236}">
                  <a16:creationId xmlns:a16="http://schemas.microsoft.com/office/drawing/2014/main" id="{90D66477-EDC0-4E43-A7F4-B45DD9F38036}"/>
                </a:ext>
              </a:extLst>
            </p:cNvPr>
            <p:cNvSpPr/>
            <p:nvPr/>
          </p:nvSpPr>
          <p:spPr>
            <a:xfrm>
              <a:off x="11353800" y="6569802"/>
              <a:ext cx="838200" cy="288198"/>
            </a:xfrm>
            <a:prstGeom prst="roundRect">
              <a:avLst/>
            </a:prstGeom>
            <a:solidFill>
              <a:srgbClr val="4BDF37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</a:p>
          </p:txBody>
        </p:sp>
        <p:sp>
          <p:nvSpPr>
            <p:cNvPr id="18" name="Rectangle: Rounded Corners 17">
              <a:hlinkClick r:id="rId11" action="ppaction://hlinksldjump"/>
              <a:extLst>
                <a:ext uri="{FF2B5EF4-FFF2-40B4-BE49-F238E27FC236}">
                  <a16:creationId xmlns:a16="http://schemas.microsoft.com/office/drawing/2014/main" id="{7F240DBC-6E31-4573-9BA0-DA6E9BB663C1}"/>
                </a:ext>
              </a:extLst>
            </p:cNvPr>
            <p:cNvSpPr/>
            <p:nvPr/>
          </p:nvSpPr>
          <p:spPr>
            <a:xfrm>
              <a:off x="10249173" y="6569802"/>
              <a:ext cx="1036320" cy="288197"/>
            </a:xfrm>
            <a:prstGeom prst="roundRect">
              <a:avLst/>
            </a:prstGeom>
            <a:solidFill>
              <a:srgbClr val="00B0F0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Const.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477C5558-36E7-44CF-BC22-4D3C14C289CC}"/>
                </a:ext>
              </a:extLst>
            </p:cNvPr>
            <p:cNvSpPr/>
            <p:nvPr/>
          </p:nvSpPr>
          <p:spPr>
            <a:xfrm>
              <a:off x="10249173" y="6247315"/>
              <a:ext cx="1942827" cy="288198"/>
            </a:xfrm>
            <a:prstGeom prst="roundRect">
              <a:avLst/>
            </a:prstGeom>
            <a:solidFill>
              <a:srgbClr val="E630A9"/>
            </a:solidFill>
            <a:ln w="3810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Contents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A19B27-0D6A-C4D5-A53F-B759D0FEEB1E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239693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E7522D8-FC0D-449C-B676-203837CEF5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06248"/>
              </p:ext>
            </p:extLst>
          </p:nvPr>
        </p:nvGraphicFramePr>
        <p:xfrm>
          <a:off x="878840" y="1810586"/>
          <a:ext cx="10106660" cy="4806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BD659179-233B-4037-9648-A70FA8C04FE9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Capabilities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8F834-D7CD-439F-BCCE-B2ED2DE050E3}"/>
              </a:ext>
            </a:extLst>
          </p:cNvPr>
          <p:cNvSpPr txBox="1"/>
          <p:nvPr/>
        </p:nvSpPr>
        <p:spPr>
          <a:xfrm>
            <a:off x="749300" y="1116625"/>
            <a:ext cx="657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Energya</a:t>
            </a:r>
            <a:r>
              <a:rPr lang="en-US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 in accordance with the following Codes</a:t>
            </a:r>
          </a:p>
        </p:txBody>
      </p:sp>
      <p:sp>
        <p:nvSpPr>
          <p:cNvPr id="9" name="Rectangle: Rounded Corners 8">
            <a:hlinkClick r:id="rId7" action="ppaction://hlinksldjump"/>
            <a:extLst>
              <a:ext uri="{FF2B5EF4-FFF2-40B4-BE49-F238E27FC236}">
                <a16:creationId xmlns:a16="http://schemas.microsoft.com/office/drawing/2014/main" id="{FD107754-719F-43D0-AFF8-EF5BDF04B3DB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5E2DF7-3037-28C5-C98A-543BBD3422E5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5475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491BC549-B27F-4DC4-825B-DAC48192119D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Certificates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753F28-6A45-49A4-8203-EFDA1D16E0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4761" y="1087583"/>
            <a:ext cx="3734652" cy="5279091"/>
          </a:xfrm>
          <a:prstGeom prst="rect">
            <a:avLst/>
          </a:prstGeom>
          <a:ln>
            <a:solidFill>
              <a:srgbClr val="EB712D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3AFAF-4C82-4D90-84CE-C0BFF9FD78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23" y="1087583"/>
            <a:ext cx="3734652" cy="5279091"/>
          </a:xfrm>
          <a:prstGeom prst="rect">
            <a:avLst/>
          </a:prstGeom>
          <a:ln>
            <a:solidFill>
              <a:srgbClr val="EB712D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995EAE-68CD-4DD8-9BBF-0E9F5ED378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700" y="1087583"/>
            <a:ext cx="3734652" cy="5279091"/>
          </a:xfrm>
          <a:prstGeom prst="rect">
            <a:avLst/>
          </a:prstGeom>
          <a:ln>
            <a:solidFill>
              <a:srgbClr val="EB712D"/>
            </a:solidFill>
          </a:ln>
        </p:spPr>
      </p:pic>
      <p:sp>
        <p:nvSpPr>
          <p:cNvPr id="8" name="Rectangle: Rounded Corners 7">
            <a:hlinkClick r:id="rId5" action="ppaction://hlinksldjump"/>
            <a:extLst>
              <a:ext uri="{FF2B5EF4-FFF2-40B4-BE49-F238E27FC236}">
                <a16:creationId xmlns:a16="http://schemas.microsoft.com/office/drawing/2014/main" id="{B66AFF50-3594-4613-8193-672418C11306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1858B5-BA01-A7A3-903F-296A06FA7437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902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491BC549-B27F-4DC4-825B-DAC48192119D}"/>
              </a:ext>
            </a:extLst>
          </p:cNvPr>
          <p:cNvSpPr/>
          <p:nvPr/>
        </p:nvSpPr>
        <p:spPr>
          <a:xfrm>
            <a:off x="419100" y="241300"/>
            <a:ext cx="11430000" cy="7030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5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Certificates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686406-9D53-4F09-B19B-DADC805384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847" y="1532694"/>
            <a:ext cx="5969611" cy="4235358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6573B2-38FF-416A-A545-CF0F871FF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5672" y="944396"/>
            <a:ext cx="4204914" cy="5451241"/>
          </a:xfrm>
          <a:prstGeom prst="rect">
            <a:avLst/>
          </a:prstGeom>
          <a:noFill/>
          <a:ln w="63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18B3B06D-2A4F-4805-A66B-24950B399D5C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722748-BC46-E727-1D5F-5E11A336206A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382497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E32277A0-F725-443C-BA0C-4304E5AFC06C}"/>
              </a:ext>
            </a:extLst>
          </p:cNvPr>
          <p:cNvSpPr/>
          <p:nvPr/>
        </p:nvSpPr>
        <p:spPr>
          <a:xfrm>
            <a:off x="3513061" y="5256630"/>
            <a:ext cx="5299678" cy="24509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68000">
                <a:schemeClr val="tx1">
                  <a:lumMod val="75000"/>
                  <a:lumOff val="2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53203" y="983274"/>
            <a:ext cx="26974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solidFill>
                  <a:srgbClr val="EB712D"/>
                </a:solidFill>
                <a:latin typeface="Arial" panose="020B0604020202020204" pitchFamily="34" charset="0"/>
                <a:cs typeface="Arial" pitchFamily="34" charset="0"/>
              </a:rPr>
              <a:t>WhatsApp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+20 </a:t>
            </a:r>
            <a:r>
              <a:rPr lang="en-US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1001727163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874105" y="4870781"/>
            <a:ext cx="26974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EB712D"/>
                </a:solidFill>
                <a:latin typeface="Arial" panose="020B0604020202020204" pitchFamily="34" charset="0"/>
                <a:cs typeface="Arial" pitchFamily="34" charset="0"/>
              </a:rPr>
              <a:t>Land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lang="en-US" b="1" kern="0" dirty="0">
                <a:solidFill>
                  <a:srgbClr val="EB712D"/>
                </a:solidFill>
                <a:latin typeface="Arial" panose="020B0604020202020204" pitchFamily="34" charset="0"/>
                <a:cs typeface="Arial" pitchFamily="34" charset="0"/>
              </a:rPr>
              <a:t>Line</a:t>
            </a:r>
          </a:p>
          <a:p>
            <a:pPr algn="ctr"/>
            <a:r>
              <a:rPr lang="en-US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+20 554 412 248 / 49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rgbClr val="EB712D"/>
                </a:solidFill>
                <a:latin typeface="Arial" panose="020B0604020202020204" pitchFamily="34" charset="0"/>
                <a:cs typeface="Arial" pitchFamily="34" charset="0"/>
              </a:rPr>
              <a:t>Fax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+20 554 412 236</a:t>
            </a:r>
          </a:p>
          <a:p>
            <a:pPr algn="ctr"/>
            <a:r>
              <a:rPr lang="en-US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66800" y="5423330"/>
            <a:ext cx="2963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solidFill>
                  <a:srgbClr val="EB712D"/>
                </a:solidFill>
                <a:latin typeface="Arial" panose="020B0604020202020204" pitchFamily="34" charset="0"/>
                <a:cs typeface="Arial" pitchFamily="34" charset="0"/>
              </a:rPr>
              <a:t>Address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Third Industrial Zone, 6A East - 10 of Ramadan City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4001" y="2945387"/>
            <a:ext cx="2845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B71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E-mail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Sales@energyasteel.com</a:t>
            </a:r>
            <a:endParaRPr lang="en-US" kern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94433" y="881466"/>
            <a:ext cx="2697481" cy="92333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B71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Web Site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www.energyasteel.com</a:t>
            </a:r>
            <a:endParaRPr lang="en-US" kern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5111764" y="2296178"/>
            <a:ext cx="2153836" cy="2152369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4679232" y="1375205"/>
            <a:ext cx="1502095" cy="1119585"/>
          </a:xfrm>
          <a:custGeom>
            <a:avLst/>
            <a:gdLst>
              <a:gd name="T0" fmla="*/ 0 w 778"/>
              <a:gd name="T1" fmla="*/ 353 h 581"/>
              <a:gd name="T2" fmla="*/ 288 w 778"/>
              <a:gd name="T3" fmla="*/ 581 h 581"/>
              <a:gd name="T4" fmla="*/ 778 w 778"/>
              <a:gd name="T5" fmla="*/ 367 h 581"/>
              <a:gd name="T6" fmla="*/ 778 w 778"/>
              <a:gd name="T7" fmla="*/ 0 h 581"/>
              <a:gd name="T8" fmla="*/ 0 w 778"/>
              <a:gd name="T9" fmla="*/ 353 h 5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78" h="581">
                <a:moveTo>
                  <a:pt x="0" y="353"/>
                </a:moveTo>
                <a:cubicBezTo>
                  <a:pt x="288" y="581"/>
                  <a:pt x="288" y="581"/>
                  <a:pt x="288" y="581"/>
                </a:cubicBezTo>
                <a:cubicBezTo>
                  <a:pt x="410" y="449"/>
                  <a:pt x="584" y="367"/>
                  <a:pt x="778" y="367"/>
                </a:cubicBezTo>
                <a:cubicBezTo>
                  <a:pt x="778" y="0"/>
                  <a:pt x="778" y="0"/>
                  <a:pt x="778" y="0"/>
                </a:cubicBezTo>
                <a:cubicBezTo>
                  <a:pt x="468" y="0"/>
                  <a:pt x="189" y="136"/>
                  <a:pt x="0" y="35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4980828" y="1256038"/>
            <a:ext cx="856238" cy="85624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323617" y="1823922"/>
            <a:ext cx="170659" cy="367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5294193" y="1878356"/>
            <a:ext cx="228036" cy="26482"/>
          </a:xfrm>
          <a:custGeom>
            <a:avLst/>
            <a:gdLst>
              <a:gd name="T0" fmla="*/ 118 w 118"/>
              <a:gd name="T1" fmla="*/ 7 h 14"/>
              <a:gd name="T2" fmla="*/ 111 w 118"/>
              <a:gd name="T3" fmla="*/ 14 h 14"/>
              <a:gd name="T4" fmla="*/ 7 w 118"/>
              <a:gd name="T5" fmla="*/ 14 h 14"/>
              <a:gd name="T6" fmla="*/ 0 w 118"/>
              <a:gd name="T7" fmla="*/ 7 h 14"/>
              <a:gd name="T8" fmla="*/ 0 w 118"/>
              <a:gd name="T9" fmla="*/ 7 h 14"/>
              <a:gd name="T10" fmla="*/ 7 w 118"/>
              <a:gd name="T11" fmla="*/ 0 h 14"/>
              <a:gd name="T12" fmla="*/ 111 w 118"/>
              <a:gd name="T13" fmla="*/ 0 h 14"/>
              <a:gd name="T14" fmla="*/ 118 w 118"/>
              <a:gd name="T15" fmla="*/ 7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8" h="14">
                <a:moveTo>
                  <a:pt x="118" y="7"/>
                </a:moveTo>
                <a:cubicBezTo>
                  <a:pt x="118" y="11"/>
                  <a:pt x="115" y="14"/>
                  <a:pt x="111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3" y="14"/>
                  <a:pt x="0" y="11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3"/>
                  <a:pt x="3" y="0"/>
                  <a:pt x="7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5" y="0"/>
                  <a:pt x="118" y="3"/>
                  <a:pt x="118" y="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5170612" y="1462006"/>
            <a:ext cx="476669" cy="342790"/>
          </a:xfrm>
          <a:custGeom>
            <a:avLst/>
            <a:gdLst>
              <a:gd name="T0" fmla="*/ 232 w 247"/>
              <a:gd name="T1" fmla="*/ 0 h 178"/>
              <a:gd name="T2" fmla="*/ 14 w 247"/>
              <a:gd name="T3" fmla="*/ 0 h 178"/>
              <a:gd name="T4" fmla="*/ 0 w 247"/>
              <a:gd name="T5" fmla="*/ 15 h 178"/>
              <a:gd name="T6" fmla="*/ 0 w 247"/>
              <a:gd name="T7" fmla="*/ 163 h 178"/>
              <a:gd name="T8" fmla="*/ 14 w 247"/>
              <a:gd name="T9" fmla="*/ 178 h 178"/>
              <a:gd name="T10" fmla="*/ 232 w 247"/>
              <a:gd name="T11" fmla="*/ 178 h 178"/>
              <a:gd name="T12" fmla="*/ 247 w 247"/>
              <a:gd name="T13" fmla="*/ 163 h 178"/>
              <a:gd name="T14" fmla="*/ 247 w 247"/>
              <a:gd name="T15" fmla="*/ 15 h 178"/>
              <a:gd name="T16" fmla="*/ 232 w 247"/>
              <a:gd name="T17" fmla="*/ 0 h 178"/>
              <a:gd name="T18" fmla="*/ 220 w 247"/>
              <a:gd name="T19" fmla="*/ 147 h 178"/>
              <a:gd name="T20" fmla="*/ 209 w 247"/>
              <a:gd name="T21" fmla="*/ 159 h 178"/>
              <a:gd name="T22" fmla="*/ 38 w 247"/>
              <a:gd name="T23" fmla="*/ 159 h 178"/>
              <a:gd name="T24" fmla="*/ 26 w 247"/>
              <a:gd name="T25" fmla="*/ 147 h 178"/>
              <a:gd name="T26" fmla="*/ 26 w 247"/>
              <a:gd name="T27" fmla="*/ 31 h 178"/>
              <a:gd name="T28" fmla="*/ 38 w 247"/>
              <a:gd name="T29" fmla="*/ 19 h 178"/>
              <a:gd name="T30" fmla="*/ 209 w 247"/>
              <a:gd name="T31" fmla="*/ 19 h 178"/>
              <a:gd name="T32" fmla="*/ 220 w 247"/>
              <a:gd name="T33" fmla="*/ 31 h 178"/>
              <a:gd name="T34" fmla="*/ 220 w 247"/>
              <a:gd name="T35" fmla="*/ 147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7" h="178">
                <a:moveTo>
                  <a:pt x="232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71"/>
                  <a:pt x="6" y="178"/>
                  <a:pt x="14" y="178"/>
                </a:cubicBezTo>
                <a:cubicBezTo>
                  <a:pt x="232" y="178"/>
                  <a:pt x="232" y="178"/>
                  <a:pt x="232" y="178"/>
                </a:cubicBezTo>
                <a:cubicBezTo>
                  <a:pt x="240" y="178"/>
                  <a:pt x="247" y="171"/>
                  <a:pt x="247" y="163"/>
                </a:cubicBezTo>
                <a:cubicBezTo>
                  <a:pt x="247" y="15"/>
                  <a:pt x="247" y="15"/>
                  <a:pt x="247" y="15"/>
                </a:cubicBezTo>
                <a:cubicBezTo>
                  <a:pt x="247" y="7"/>
                  <a:pt x="240" y="0"/>
                  <a:pt x="232" y="0"/>
                </a:cubicBezTo>
                <a:close/>
                <a:moveTo>
                  <a:pt x="220" y="147"/>
                </a:moveTo>
                <a:cubicBezTo>
                  <a:pt x="220" y="154"/>
                  <a:pt x="215" y="159"/>
                  <a:pt x="209" y="159"/>
                </a:cubicBezTo>
                <a:cubicBezTo>
                  <a:pt x="38" y="159"/>
                  <a:pt x="38" y="159"/>
                  <a:pt x="38" y="159"/>
                </a:cubicBezTo>
                <a:cubicBezTo>
                  <a:pt x="31" y="159"/>
                  <a:pt x="26" y="154"/>
                  <a:pt x="26" y="147"/>
                </a:cubicBezTo>
                <a:cubicBezTo>
                  <a:pt x="26" y="31"/>
                  <a:pt x="26" y="31"/>
                  <a:pt x="26" y="31"/>
                </a:cubicBezTo>
                <a:cubicBezTo>
                  <a:pt x="26" y="24"/>
                  <a:pt x="31" y="19"/>
                  <a:pt x="38" y="19"/>
                </a:cubicBezTo>
                <a:cubicBezTo>
                  <a:pt x="209" y="19"/>
                  <a:pt x="209" y="19"/>
                  <a:pt x="209" y="19"/>
                </a:cubicBezTo>
                <a:cubicBezTo>
                  <a:pt x="215" y="19"/>
                  <a:pt x="220" y="24"/>
                  <a:pt x="220" y="31"/>
                </a:cubicBezTo>
                <a:lnTo>
                  <a:pt x="220" y="1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6400535" y="1389917"/>
            <a:ext cx="1647744" cy="1493270"/>
          </a:xfrm>
          <a:custGeom>
            <a:avLst/>
            <a:gdLst>
              <a:gd name="T0" fmla="*/ 18 w 854"/>
              <a:gd name="T1" fmla="*/ 0 h 774"/>
              <a:gd name="T2" fmla="*/ 0 w 854"/>
              <a:gd name="T3" fmla="*/ 368 h 774"/>
              <a:gd name="T4" fmla="*/ 505 w 854"/>
              <a:gd name="T5" fmla="*/ 774 h 774"/>
              <a:gd name="T6" fmla="*/ 854 w 854"/>
              <a:gd name="T7" fmla="*/ 660 h 774"/>
              <a:gd name="T8" fmla="*/ 18 w 854"/>
              <a:gd name="T9" fmla="*/ 0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4" h="774">
                <a:moveTo>
                  <a:pt x="18" y="0"/>
                </a:moveTo>
                <a:cubicBezTo>
                  <a:pt x="0" y="368"/>
                  <a:pt x="0" y="368"/>
                  <a:pt x="0" y="368"/>
                </a:cubicBezTo>
                <a:cubicBezTo>
                  <a:pt x="229" y="408"/>
                  <a:pt x="419" y="564"/>
                  <a:pt x="505" y="774"/>
                </a:cubicBezTo>
                <a:cubicBezTo>
                  <a:pt x="854" y="660"/>
                  <a:pt x="854" y="660"/>
                  <a:pt x="854" y="660"/>
                </a:cubicBezTo>
                <a:cubicBezTo>
                  <a:pt x="721" y="309"/>
                  <a:pt x="403" y="49"/>
                  <a:pt x="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6888974" y="1462006"/>
            <a:ext cx="856238" cy="85624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072874" y="1673859"/>
            <a:ext cx="489909" cy="432533"/>
          </a:xfrm>
          <a:custGeom>
            <a:avLst/>
            <a:gdLst>
              <a:gd name="T0" fmla="*/ 195 w 254"/>
              <a:gd name="T1" fmla="*/ 0 h 224"/>
              <a:gd name="T2" fmla="*/ 58 w 254"/>
              <a:gd name="T3" fmla="*/ 0 h 224"/>
              <a:gd name="T4" fmla="*/ 0 w 254"/>
              <a:gd name="T5" fmla="*/ 59 h 224"/>
              <a:gd name="T6" fmla="*/ 0 w 254"/>
              <a:gd name="T7" fmla="*/ 128 h 224"/>
              <a:gd name="T8" fmla="*/ 58 w 254"/>
              <a:gd name="T9" fmla="*/ 187 h 224"/>
              <a:gd name="T10" fmla="*/ 138 w 254"/>
              <a:gd name="T11" fmla="*/ 187 h 224"/>
              <a:gd name="T12" fmla="*/ 203 w 254"/>
              <a:gd name="T13" fmla="*/ 224 h 224"/>
              <a:gd name="T14" fmla="*/ 203 w 254"/>
              <a:gd name="T15" fmla="*/ 186 h 224"/>
              <a:gd name="T16" fmla="*/ 254 w 254"/>
              <a:gd name="T17" fmla="*/ 128 h 224"/>
              <a:gd name="T18" fmla="*/ 254 w 254"/>
              <a:gd name="T19" fmla="*/ 59 h 224"/>
              <a:gd name="T20" fmla="*/ 195 w 254"/>
              <a:gd name="T21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4" h="224">
                <a:moveTo>
                  <a:pt x="195" y="0"/>
                </a:moveTo>
                <a:cubicBezTo>
                  <a:pt x="58" y="0"/>
                  <a:pt x="58" y="0"/>
                  <a:pt x="58" y="0"/>
                </a:cubicBezTo>
                <a:cubicBezTo>
                  <a:pt x="26" y="0"/>
                  <a:pt x="0" y="26"/>
                  <a:pt x="0" y="59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61"/>
                  <a:pt x="26" y="187"/>
                  <a:pt x="58" y="187"/>
                </a:cubicBezTo>
                <a:cubicBezTo>
                  <a:pt x="138" y="187"/>
                  <a:pt x="138" y="187"/>
                  <a:pt x="138" y="187"/>
                </a:cubicBezTo>
                <a:cubicBezTo>
                  <a:pt x="203" y="224"/>
                  <a:pt x="203" y="224"/>
                  <a:pt x="203" y="224"/>
                </a:cubicBezTo>
                <a:cubicBezTo>
                  <a:pt x="203" y="186"/>
                  <a:pt x="203" y="186"/>
                  <a:pt x="203" y="186"/>
                </a:cubicBezTo>
                <a:cubicBezTo>
                  <a:pt x="232" y="182"/>
                  <a:pt x="254" y="158"/>
                  <a:pt x="254" y="128"/>
                </a:cubicBezTo>
                <a:cubicBezTo>
                  <a:pt x="254" y="59"/>
                  <a:pt x="254" y="59"/>
                  <a:pt x="254" y="59"/>
                </a:cubicBezTo>
                <a:cubicBezTo>
                  <a:pt x="254" y="26"/>
                  <a:pt x="228" y="0"/>
                  <a:pt x="1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4"/>
          <p:cNvSpPr>
            <a:spLocks/>
          </p:cNvSpPr>
          <p:nvPr/>
        </p:nvSpPr>
        <p:spPr bwMode="auto">
          <a:xfrm>
            <a:off x="4867545" y="4373515"/>
            <a:ext cx="1909617" cy="994533"/>
          </a:xfrm>
          <a:custGeom>
            <a:avLst/>
            <a:gdLst>
              <a:gd name="T0" fmla="*/ 680 w 989"/>
              <a:gd name="T1" fmla="*/ 516 h 516"/>
              <a:gd name="T2" fmla="*/ 989 w 989"/>
              <a:gd name="T3" fmla="*/ 469 h 516"/>
              <a:gd name="T4" fmla="*/ 877 w 989"/>
              <a:gd name="T5" fmla="*/ 119 h 516"/>
              <a:gd name="T6" fmla="*/ 680 w 989"/>
              <a:gd name="T7" fmla="*/ 149 h 516"/>
              <a:gd name="T8" fmla="*/ 260 w 989"/>
              <a:gd name="T9" fmla="*/ 0 h 516"/>
              <a:gd name="T10" fmla="*/ 0 w 989"/>
              <a:gd name="T11" fmla="*/ 261 h 516"/>
              <a:gd name="T12" fmla="*/ 680 w 989"/>
              <a:gd name="T13" fmla="*/ 516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89" h="516">
                <a:moveTo>
                  <a:pt x="680" y="516"/>
                </a:moveTo>
                <a:cubicBezTo>
                  <a:pt x="788" y="516"/>
                  <a:pt x="892" y="499"/>
                  <a:pt x="989" y="469"/>
                </a:cubicBezTo>
                <a:cubicBezTo>
                  <a:pt x="877" y="119"/>
                  <a:pt x="877" y="119"/>
                  <a:pt x="877" y="119"/>
                </a:cubicBezTo>
                <a:cubicBezTo>
                  <a:pt x="815" y="139"/>
                  <a:pt x="749" y="149"/>
                  <a:pt x="680" y="149"/>
                </a:cubicBezTo>
                <a:cubicBezTo>
                  <a:pt x="521" y="149"/>
                  <a:pt x="374" y="93"/>
                  <a:pt x="260" y="0"/>
                </a:cubicBezTo>
                <a:cubicBezTo>
                  <a:pt x="0" y="261"/>
                  <a:pt x="0" y="261"/>
                  <a:pt x="0" y="261"/>
                </a:cubicBezTo>
                <a:cubicBezTo>
                  <a:pt x="182" y="420"/>
                  <a:pt x="420" y="516"/>
                  <a:pt x="680" y="51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5358926" y="4745729"/>
            <a:ext cx="857709" cy="8562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16"/>
          <p:cNvSpPr>
            <a:spLocks noEditPoints="1"/>
          </p:cNvSpPr>
          <p:nvPr/>
        </p:nvSpPr>
        <p:spPr bwMode="auto">
          <a:xfrm>
            <a:off x="5597260" y="4920802"/>
            <a:ext cx="381041" cy="536989"/>
          </a:xfrm>
          <a:custGeom>
            <a:avLst/>
            <a:gdLst>
              <a:gd name="T0" fmla="*/ 197 w 197"/>
              <a:gd name="T1" fmla="*/ 99 h 278"/>
              <a:gd name="T2" fmla="*/ 99 w 197"/>
              <a:gd name="T3" fmla="*/ 0 h 278"/>
              <a:gd name="T4" fmla="*/ 0 w 197"/>
              <a:gd name="T5" fmla="*/ 99 h 278"/>
              <a:gd name="T6" fmla="*/ 4 w 197"/>
              <a:gd name="T7" fmla="*/ 125 h 278"/>
              <a:gd name="T8" fmla="*/ 4 w 197"/>
              <a:gd name="T9" fmla="*/ 125 h 278"/>
              <a:gd name="T10" fmla="*/ 98 w 197"/>
              <a:gd name="T11" fmla="*/ 278 h 278"/>
              <a:gd name="T12" fmla="*/ 193 w 197"/>
              <a:gd name="T13" fmla="*/ 126 h 278"/>
              <a:gd name="T14" fmla="*/ 193 w 197"/>
              <a:gd name="T15" fmla="*/ 126 h 278"/>
              <a:gd name="T16" fmla="*/ 197 w 197"/>
              <a:gd name="T17" fmla="*/ 99 h 278"/>
              <a:gd name="T18" fmla="*/ 99 w 197"/>
              <a:gd name="T19" fmla="*/ 60 h 278"/>
              <a:gd name="T20" fmla="*/ 138 w 197"/>
              <a:gd name="T21" fmla="*/ 99 h 278"/>
              <a:gd name="T22" fmla="*/ 99 w 197"/>
              <a:gd name="T23" fmla="*/ 138 h 278"/>
              <a:gd name="T24" fmla="*/ 60 w 197"/>
              <a:gd name="T25" fmla="*/ 99 h 278"/>
              <a:gd name="T26" fmla="*/ 99 w 197"/>
              <a:gd name="T27" fmla="*/ 6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7" h="278">
                <a:moveTo>
                  <a:pt x="197" y="99"/>
                </a:moveTo>
                <a:cubicBezTo>
                  <a:pt x="197" y="44"/>
                  <a:pt x="153" y="0"/>
                  <a:pt x="99" y="0"/>
                </a:cubicBezTo>
                <a:cubicBezTo>
                  <a:pt x="44" y="0"/>
                  <a:pt x="0" y="44"/>
                  <a:pt x="0" y="99"/>
                </a:cubicBezTo>
                <a:cubicBezTo>
                  <a:pt x="0" y="108"/>
                  <a:pt x="2" y="117"/>
                  <a:pt x="4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25"/>
                  <a:pt x="13" y="185"/>
                  <a:pt x="98" y="278"/>
                </a:cubicBezTo>
                <a:cubicBezTo>
                  <a:pt x="177" y="197"/>
                  <a:pt x="193" y="126"/>
                  <a:pt x="193" y="126"/>
                </a:cubicBezTo>
                <a:cubicBezTo>
                  <a:pt x="193" y="126"/>
                  <a:pt x="193" y="126"/>
                  <a:pt x="193" y="126"/>
                </a:cubicBezTo>
                <a:cubicBezTo>
                  <a:pt x="196" y="117"/>
                  <a:pt x="197" y="108"/>
                  <a:pt x="197" y="99"/>
                </a:cubicBezTo>
                <a:close/>
                <a:moveTo>
                  <a:pt x="99" y="60"/>
                </a:moveTo>
                <a:cubicBezTo>
                  <a:pt x="120" y="60"/>
                  <a:pt x="138" y="77"/>
                  <a:pt x="138" y="99"/>
                </a:cubicBezTo>
                <a:cubicBezTo>
                  <a:pt x="138" y="120"/>
                  <a:pt x="120" y="138"/>
                  <a:pt x="99" y="138"/>
                </a:cubicBezTo>
                <a:cubicBezTo>
                  <a:pt x="77" y="138"/>
                  <a:pt x="60" y="120"/>
                  <a:pt x="60" y="99"/>
                </a:cubicBezTo>
                <a:cubicBezTo>
                  <a:pt x="60" y="77"/>
                  <a:pt x="77" y="60"/>
                  <a:pt x="99" y="6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765393" y="2892015"/>
            <a:ext cx="1415294" cy="2293604"/>
          </a:xfrm>
          <a:custGeom>
            <a:avLst/>
            <a:gdLst>
              <a:gd name="T0" fmla="*/ 733 w 733"/>
              <a:gd name="T1" fmla="*/ 248 h 1189"/>
              <a:gd name="T2" fmla="*/ 703 w 733"/>
              <a:gd name="T3" fmla="*/ 0 h 1189"/>
              <a:gd name="T4" fmla="*/ 350 w 733"/>
              <a:gd name="T5" fmla="*/ 105 h 1189"/>
              <a:gd name="T6" fmla="*/ 366 w 733"/>
              <a:gd name="T7" fmla="*/ 248 h 1189"/>
              <a:gd name="T8" fmla="*/ 0 w 733"/>
              <a:gd name="T9" fmla="*/ 844 h 1189"/>
              <a:gd name="T10" fmla="*/ 130 w 733"/>
              <a:gd name="T11" fmla="*/ 1189 h 1189"/>
              <a:gd name="T12" fmla="*/ 733 w 733"/>
              <a:gd name="T13" fmla="*/ 248 h 1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3" h="1189">
                <a:moveTo>
                  <a:pt x="733" y="248"/>
                </a:moveTo>
                <a:cubicBezTo>
                  <a:pt x="733" y="163"/>
                  <a:pt x="722" y="80"/>
                  <a:pt x="703" y="0"/>
                </a:cubicBezTo>
                <a:cubicBezTo>
                  <a:pt x="350" y="105"/>
                  <a:pt x="350" y="105"/>
                  <a:pt x="350" y="105"/>
                </a:cubicBezTo>
                <a:cubicBezTo>
                  <a:pt x="360" y="151"/>
                  <a:pt x="366" y="199"/>
                  <a:pt x="366" y="248"/>
                </a:cubicBezTo>
                <a:cubicBezTo>
                  <a:pt x="366" y="508"/>
                  <a:pt x="217" y="734"/>
                  <a:pt x="0" y="844"/>
                </a:cubicBezTo>
                <a:cubicBezTo>
                  <a:pt x="130" y="1189"/>
                  <a:pt x="130" y="1189"/>
                  <a:pt x="130" y="1189"/>
                </a:cubicBezTo>
                <a:cubicBezTo>
                  <a:pt x="486" y="1025"/>
                  <a:pt x="733" y="666"/>
                  <a:pt x="733" y="2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7473040" y="3716820"/>
            <a:ext cx="859181" cy="85624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0"/>
          <p:cNvSpPr>
            <a:spLocks/>
          </p:cNvSpPr>
          <p:nvPr/>
        </p:nvSpPr>
        <p:spPr bwMode="auto">
          <a:xfrm>
            <a:off x="4183438" y="2263811"/>
            <a:ext cx="1028369" cy="2431897"/>
          </a:xfrm>
          <a:custGeom>
            <a:avLst/>
            <a:gdLst>
              <a:gd name="T0" fmla="*/ 0 w 533"/>
              <a:gd name="T1" fmla="*/ 574 h 1261"/>
              <a:gd name="T2" fmla="*/ 260 w 533"/>
              <a:gd name="T3" fmla="*/ 1261 h 1261"/>
              <a:gd name="T4" fmla="*/ 533 w 533"/>
              <a:gd name="T5" fmla="*/ 1015 h 1261"/>
              <a:gd name="T6" fmla="*/ 366 w 533"/>
              <a:gd name="T7" fmla="*/ 574 h 1261"/>
              <a:gd name="T8" fmla="*/ 474 w 533"/>
              <a:gd name="T9" fmla="*/ 210 h 1261"/>
              <a:gd name="T10" fmla="*/ 174 w 533"/>
              <a:gd name="T11" fmla="*/ 0 h 1261"/>
              <a:gd name="T12" fmla="*/ 0 w 533"/>
              <a:gd name="T13" fmla="*/ 574 h 1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3" h="1261">
                <a:moveTo>
                  <a:pt x="0" y="574"/>
                </a:moveTo>
                <a:cubicBezTo>
                  <a:pt x="0" y="838"/>
                  <a:pt x="98" y="1079"/>
                  <a:pt x="260" y="1261"/>
                </a:cubicBezTo>
                <a:cubicBezTo>
                  <a:pt x="533" y="1015"/>
                  <a:pt x="533" y="1015"/>
                  <a:pt x="533" y="1015"/>
                </a:cubicBezTo>
                <a:cubicBezTo>
                  <a:pt x="429" y="898"/>
                  <a:pt x="366" y="743"/>
                  <a:pt x="366" y="574"/>
                </a:cubicBezTo>
                <a:cubicBezTo>
                  <a:pt x="366" y="440"/>
                  <a:pt x="406" y="315"/>
                  <a:pt x="474" y="210"/>
                </a:cubicBezTo>
                <a:cubicBezTo>
                  <a:pt x="174" y="0"/>
                  <a:pt x="174" y="0"/>
                  <a:pt x="174" y="0"/>
                </a:cubicBezTo>
                <a:cubicBezTo>
                  <a:pt x="64" y="164"/>
                  <a:pt x="0" y="362"/>
                  <a:pt x="0" y="57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3892140" y="3024423"/>
            <a:ext cx="856238" cy="857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2"/>
          <p:cNvSpPr>
            <a:spLocks noEditPoints="1"/>
          </p:cNvSpPr>
          <p:nvPr/>
        </p:nvSpPr>
        <p:spPr bwMode="auto">
          <a:xfrm>
            <a:off x="4068684" y="3264229"/>
            <a:ext cx="500208" cy="376628"/>
          </a:xfrm>
          <a:custGeom>
            <a:avLst/>
            <a:gdLst>
              <a:gd name="T0" fmla="*/ 259 w 259"/>
              <a:gd name="T1" fmla="*/ 162 h 195"/>
              <a:gd name="T2" fmla="*/ 255 w 259"/>
              <a:gd name="T3" fmla="*/ 178 h 195"/>
              <a:gd name="T4" fmla="*/ 173 w 259"/>
              <a:gd name="T5" fmla="*/ 86 h 195"/>
              <a:gd name="T6" fmla="*/ 254 w 259"/>
              <a:gd name="T7" fmla="*/ 15 h 195"/>
              <a:gd name="T8" fmla="*/ 259 w 259"/>
              <a:gd name="T9" fmla="*/ 33 h 195"/>
              <a:gd name="T10" fmla="*/ 259 w 259"/>
              <a:gd name="T11" fmla="*/ 162 h 195"/>
              <a:gd name="T12" fmla="*/ 130 w 259"/>
              <a:gd name="T13" fmla="*/ 103 h 195"/>
              <a:gd name="T14" fmla="*/ 242 w 259"/>
              <a:gd name="T15" fmla="*/ 4 h 195"/>
              <a:gd name="T16" fmla="*/ 227 w 259"/>
              <a:gd name="T17" fmla="*/ 0 h 195"/>
              <a:gd name="T18" fmla="*/ 33 w 259"/>
              <a:gd name="T19" fmla="*/ 0 h 195"/>
              <a:gd name="T20" fmla="*/ 17 w 259"/>
              <a:gd name="T21" fmla="*/ 4 h 195"/>
              <a:gd name="T22" fmla="*/ 130 w 259"/>
              <a:gd name="T23" fmla="*/ 103 h 195"/>
              <a:gd name="T24" fmla="*/ 161 w 259"/>
              <a:gd name="T25" fmla="*/ 97 h 195"/>
              <a:gd name="T26" fmla="*/ 135 w 259"/>
              <a:gd name="T27" fmla="*/ 120 h 195"/>
              <a:gd name="T28" fmla="*/ 130 w 259"/>
              <a:gd name="T29" fmla="*/ 122 h 195"/>
              <a:gd name="T30" fmla="*/ 124 w 259"/>
              <a:gd name="T31" fmla="*/ 120 h 195"/>
              <a:gd name="T32" fmla="*/ 98 w 259"/>
              <a:gd name="T33" fmla="*/ 97 h 195"/>
              <a:gd name="T34" fmla="*/ 16 w 259"/>
              <a:gd name="T35" fmla="*/ 190 h 195"/>
              <a:gd name="T36" fmla="*/ 33 w 259"/>
              <a:gd name="T37" fmla="*/ 195 h 195"/>
              <a:gd name="T38" fmla="*/ 227 w 259"/>
              <a:gd name="T39" fmla="*/ 195 h 195"/>
              <a:gd name="T40" fmla="*/ 244 w 259"/>
              <a:gd name="T41" fmla="*/ 190 h 195"/>
              <a:gd name="T42" fmla="*/ 161 w 259"/>
              <a:gd name="T43" fmla="*/ 97 h 195"/>
              <a:gd name="T44" fmla="*/ 5 w 259"/>
              <a:gd name="T45" fmla="*/ 15 h 195"/>
              <a:gd name="T46" fmla="*/ 0 w 259"/>
              <a:gd name="T47" fmla="*/ 33 h 195"/>
              <a:gd name="T48" fmla="*/ 0 w 259"/>
              <a:gd name="T49" fmla="*/ 162 h 195"/>
              <a:gd name="T50" fmla="*/ 4 w 259"/>
              <a:gd name="T51" fmla="*/ 178 h 195"/>
              <a:gd name="T52" fmla="*/ 86 w 259"/>
              <a:gd name="T53" fmla="*/ 86 h 195"/>
              <a:gd name="T54" fmla="*/ 5 w 259"/>
              <a:gd name="T55" fmla="*/ 15 h 195"/>
              <a:gd name="T56" fmla="*/ 5 w 259"/>
              <a:gd name="T57" fmla="*/ 15 h 195"/>
              <a:gd name="T58" fmla="*/ 5 w 259"/>
              <a:gd name="T59" fmla="*/ 15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59" h="195">
                <a:moveTo>
                  <a:pt x="259" y="162"/>
                </a:moveTo>
                <a:cubicBezTo>
                  <a:pt x="259" y="168"/>
                  <a:pt x="258" y="173"/>
                  <a:pt x="255" y="178"/>
                </a:cubicBezTo>
                <a:cubicBezTo>
                  <a:pt x="173" y="86"/>
                  <a:pt x="173" y="86"/>
                  <a:pt x="173" y="86"/>
                </a:cubicBezTo>
                <a:cubicBezTo>
                  <a:pt x="254" y="15"/>
                  <a:pt x="254" y="15"/>
                  <a:pt x="254" y="15"/>
                </a:cubicBezTo>
                <a:cubicBezTo>
                  <a:pt x="257" y="20"/>
                  <a:pt x="259" y="26"/>
                  <a:pt x="259" y="33"/>
                </a:cubicBezTo>
                <a:lnTo>
                  <a:pt x="259" y="162"/>
                </a:lnTo>
                <a:close/>
                <a:moveTo>
                  <a:pt x="130" y="103"/>
                </a:moveTo>
                <a:cubicBezTo>
                  <a:pt x="242" y="4"/>
                  <a:pt x="242" y="4"/>
                  <a:pt x="242" y="4"/>
                </a:cubicBezTo>
                <a:cubicBezTo>
                  <a:pt x="238" y="2"/>
                  <a:pt x="233" y="0"/>
                  <a:pt x="227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27" y="0"/>
                  <a:pt x="22" y="2"/>
                  <a:pt x="17" y="4"/>
                </a:cubicBezTo>
                <a:lnTo>
                  <a:pt x="130" y="103"/>
                </a:lnTo>
                <a:close/>
                <a:moveTo>
                  <a:pt x="161" y="97"/>
                </a:moveTo>
                <a:cubicBezTo>
                  <a:pt x="135" y="120"/>
                  <a:pt x="135" y="120"/>
                  <a:pt x="135" y="120"/>
                </a:cubicBezTo>
                <a:cubicBezTo>
                  <a:pt x="134" y="121"/>
                  <a:pt x="132" y="122"/>
                  <a:pt x="130" y="122"/>
                </a:cubicBezTo>
                <a:cubicBezTo>
                  <a:pt x="128" y="122"/>
                  <a:pt x="126" y="121"/>
                  <a:pt x="124" y="120"/>
                </a:cubicBezTo>
                <a:cubicBezTo>
                  <a:pt x="98" y="97"/>
                  <a:pt x="98" y="97"/>
                  <a:pt x="98" y="97"/>
                </a:cubicBezTo>
                <a:cubicBezTo>
                  <a:pt x="16" y="190"/>
                  <a:pt x="16" y="190"/>
                  <a:pt x="16" y="190"/>
                </a:cubicBezTo>
                <a:cubicBezTo>
                  <a:pt x="20" y="193"/>
                  <a:pt x="26" y="195"/>
                  <a:pt x="33" y="195"/>
                </a:cubicBezTo>
                <a:cubicBezTo>
                  <a:pt x="227" y="195"/>
                  <a:pt x="227" y="195"/>
                  <a:pt x="227" y="195"/>
                </a:cubicBezTo>
                <a:cubicBezTo>
                  <a:pt x="233" y="195"/>
                  <a:pt x="239" y="193"/>
                  <a:pt x="244" y="190"/>
                </a:cubicBezTo>
                <a:lnTo>
                  <a:pt x="161" y="97"/>
                </a:lnTo>
                <a:close/>
                <a:moveTo>
                  <a:pt x="5" y="15"/>
                </a:moveTo>
                <a:cubicBezTo>
                  <a:pt x="2" y="20"/>
                  <a:pt x="0" y="26"/>
                  <a:pt x="0" y="33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68"/>
                  <a:pt x="2" y="173"/>
                  <a:pt x="4" y="178"/>
                </a:cubicBezTo>
                <a:cubicBezTo>
                  <a:pt x="86" y="86"/>
                  <a:pt x="86" y="86"/>
                  <a:pt x="86" y="86"/>
                </a:cubicBezTo>
                <a:lnTo>
                  <a:pt x="5" y="15"/>
                </a:lnTo>
                <a:close/>
                <a:moveTo>
                  <a:pt x="5" y="15"/>
                </a:moveTo>
                <a:cubicBezTo>
                  <a:pt x="5" y="15"/>
                  <a:pt x="5" y="15"/>
                  <a:pt x="5" y="15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30677" y="2833754"/>
            <a:ext cx="1916011" cy="107721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normalizeH="0" baseline="0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Us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452C9B-4408-46C4-80D9-B522C4FAE292}"/>
              </a:ext>
            </a:extLst>
          </p:cNvPr>
          <p:cNvGrpSpPr/>
          <p:nvPr/>
        </p:nvGrpSpPr>
        <p:grpSpPr>
          <a:xfrm rot="7361578" flipV="1">
            <a:off x="4148035" y="921860"/>
            <a:ext cx="301286" cy="1053324"/>
            <a:chOff x="-1143000" y="-560388"/>
            <a:chExt cx="406401" cy="1420813"/>
          </a:xfrm>
          <a:solidFill>
            <a:schemeClr val="accent6"/>
          </a:solidFill>
        </p:grpSpPr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3582C6B8-31D5-4B98-9234-B8BB272D7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3787" y="-496888"/>
              <a:ext cx="357188" cy="1357313"/>
            </a:xfrm>
            <a:custGeom>
              <a:avLst/>
              <a:gdLst>
                <a:gd name="T0" fmla="*/ 66 w 166"/>
                <a:gd name="T1" fmla="*/ 0 h 633"/>
                <a:gd name="T2" fmla="*/ 40 w 166"/>
                <a:gd name="T3" fmla="*/ 41 h 633"/>
                <a:gd name="T4" fmla="*/ 22 w 166"/>
                <a:gd name="T5" fmla="*/ 91 h 633"/>
                <a:gd name="T6" fmla="*/ 13 w 166"/>
                <a:gd name="T7" fmla="*/ 133 h 633"/>
                <a:gd name="T8" fmla="*/ 0 w 166"/>
                <a:gd name="T9" fmla="*/ 255 h 633"/>
                <a:gd name="T10" fmla="*/ 5 w 166"/>
                <a:gd name="T11" fmla="*/ 334 h 633"/>
                <a:gd name="T12" fmla="*/ 5 w 166"/>
                <a:gd name="T13" fmla="*/ 339 h 633"/>
                <a:gd name="T14" fmla="*/ 7 w 166"/>
                <a:gd name="T15" fmla="*/ 353 h 633"/>
                <a:gd name="T16" fmla="*/ 11 w 166"/>
                <a:gd name="T17" fmla="*/ 375 h 633"/>
                <a:gd name="T18" fmla="*/ 16 w 166"/>
                <a:gd name="T19" fmla="*/ 401 h 633"/>
                <a:gd name="T20" fmla="*/ 24 w 166"/>
                <a:gd name="T21" fmla="*/ 430 h 633"/>
                <a:gd name="T22" fmla="*/ 34 w 166"/>
                <a:gd name="T23" fmla="*/ 459 h 633"/>
                <a:gd name="T24" fmla="*/ 46 w 166"/>
                <a:gd name="T25" fmla="*/ 487 h 633"/>
                <a:gd name="T26" fmla="*/ 58 w 166"/>
                <a:gd name="T27" fmla="*/ 511 h 633"/>
                <a:gd name="T28" fmla="*/ 90 w 166"/>
                <a:gd name="T29" fmla="*/ 565 h 633"/>
                <a:gd name="T30" fmla="*/ 108 w 166"/>
                <a:gd name="T31" fmla="*/ 588 h 633"/>
                <a:gd name="T32" fmla="*/ 126 w 166"/>
                <a:gd name="T33" fmla="*/ 605 h 633"/>
                <a:gd name="T34" fmla="*/ 135 w 166"/>
                <a:gd name="T35" fmla="*/ 612 h 633"/>
                <a:gd name="T36" fmla="*/ 145 w 166"/>
                <a:gd name="T37" fmla="*/ 619 h 633"/>
                <a:gd name="T38" fmla="*/ 166 w 166"/>
                <a:gd name="T39" fmla="*/ 633 h 633"/>
                <a:gd name="T40" fmla="*/ 153 w 166"/>
                <a:gd name="T41" fmla="*/ 611 h 633"/>
                <a:gd name="T42" fmla="*/ 147 w 166"/>
                <a:gd name="T43" fmla="*/ 602 h 633"/>
                <a:gd name="T44" fmla="*/ 141 w 166"/>
                <a:gd name="T45" fmla="*/ 592 h 633"/>
                <a:gd name="T46" fmla="*/ 128 w 166"/>
                <a:gd name="T47" fmla="*/ 572 h 633"/>
                <a:gd name="T48" fmla="*/ 112 w 166"/>
                <a:gd name="T49" fmla="*/ 550 h 633"/>
                <a:gd name="T50" fmla="*/ 82 w 166"/>
                <a:gd name="T51" fmla="*/ 499 h 633"/>
                <a:gd name="T52" fmla="*/ 43 w 166"/>
                <a:gd name="T53" fmla="*/ 394 h 633"/>
                <a:gd name="T54" fmla="*/ 37 w 166"/>
                <a:gd name="T55" fmla="*/ 370 h 633"/>
                <a:gd name="T56" fmla="*/ 34 w 166"/>
                <a:gd name="T57" fmla="*/ 349 h 633"/>
                <a:gd name="T58" fmla="*/ 32 w 166"/>
                <a:gd name="T59" fmla="*/ 336 h 633"/>
                <a:gd name="T60" fmla="*/ 31 w 166"/>
                <a:gd name="T61" fmla="*/ 331 h 633"/>
                <a:gd name="T62" fmla="*/ 27 w 166"/>
                <a:gd name="T63" fmla="*/ 256 h 633"/>
                <a:gd name="T64" fmla="*/ 40 w 166"/>
                <a:gd name="T65" fmla="*/ 138 h 633"/>
                <a:gd name="T66" fmla="*/ 48 w 166"/>
                <a:gd name="T67" fmla="*/ 97 h 633"/>
                <a:gd name="T68" fmla="*/ 59 w 166"/>
                <a:gd name="T69" fmla="*/ 47 h 633"/>
                <a:gd name="T70" fmla="*/ 66 w 166"/>
                <a:gd name="T7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633">
                  <a:moveTo>
                    <a:pt x="66" y="0"/>
                  </a:moveTo>
                  <a:cubicBezTo>
                    <a:pt x="55" y="14"/>
                    <a:pt x="47" y="27"/>
                    <a:pt x="40" y="41"/>
                  </a:cubicBezTo>
                  <a:cubicBezTo>
                    <a:pt x="33" y="55"/>
                    <a:pt x="27" y="71"/>
                    <a:pt x="22" y="91"/>
                  </a:cubicBezTo>
                  <a:cubicBezTo>
                    <a:pt x="21" y="98"/>
                    <a:pt x="18" y="109"/>
                    <a:pt x="13" y="133"/>
                  </a:cubicBezTo>
                  <a:cubicBezTo>
                    <a:pt x="7" y="162"/>
                    <a:pt x="1" y="212"/>
                    <a:pt x="0" y="255"/>
                  </a:cubicBezTo>
                  <a:cubicBezTo>
                    <a:pt x="0" y="299"/>
                    <a:pt x="5" y="334"/>
                    <a:pt x="5" y="334"/>
                  </a:cubicBezTo>
                  <a:cubicBezTo>
                    <a:pt x="5" y="334"/>
                    <a:pt x="5" y="336"/>
                    <a:pt x="5" y="339"/>
                  </a:cubicBezTo>
                  <a:cubicBezTo>
                    <a:pt x="6" y="343"/>
                    <a:pt x="6" y="347"/>
                    <a:pt x="7" y="353"/>
                  </a:cubicBezTo>
                  <a:cubicBezTo>
                    <a:pt x="8" y="360"/>
                    <a:pt x="9" y="367"/>
                    <a:pt x="11" y="375"/>
                  </a:cubicBezTo>
                  <a:cubicBezTo>
                    <a:pt x="12" y="383"/>
                    <a:pt x="14" y="392"/>
                    <a:pt x="16" y="401"/>
                  </a:cubicBezTo>
                  <a:cubicBezTo>
                    <a:pt x="19" y="410"/>
                    <a:pt x="22" y="420"/>
                    <a:pt x="24" y="430"/>
                  </a:cubicBezTo>
                  <a:cubicBezTo>
                    <a:pt x="28" y="439"/>
                    <a:pt x="31" y="449"/>
                    <a:pt x="34" y="459"/>
                  </a:cubicBezTo>
                  <a:cubicBezTo>
                    <a:pt x="38" y="469"/>
                    <a:pt x="42" y="478"/>
                    <a:pt x="46" y="487"/>
                  </a:cubicBezTo>
                  <a:cubicBezTo>
                    <a:pt x="50" y="496"/>
                    <a:pt x="54" y="504"/>
                    <a:pt x="58" y="511"/>
                  </a:cubicBezTo>
                  <a:cubicBezTo>
                    <a:pt x="73" y="540"/>
                    <a:pt x="85" y="556"/>
                    <a:pt x="90" y="565"/>
                  </a:cubicBezTo>
                  <a:cubicBezTo>
                    <a:pt x="97" y="574"/>
                    <a:pt x="103" y="581"/>
                    <a:pt x="108" y="588"/>
                  </a:cubicBezTo>
                  <a:cubicBezTo>
                    <a:pt x="114" y="594"/>
                    <a:pt x="120" y="600"/>
                    <a:pt x="126" y="605"/>
                  </a:cubicBezTo>
                  <a:cubicBezTo>
                    <a:pt x="129" y="607"/>
                    <a:pt x="132" y="610"/>
                    <a:pt x="135" y="612"/>
                  </a:cubicBezTo>
                  <a:cubicBezTo>
                    <a:pt x="138" y="615"/>
                    <a:pt x="142" y="617"/>
                    <a:pt x="145" y="619"/>
                  </a:cubicBezTo>
                  <a:cubicBezTo>
                    <a:pt x="151" y="624"/>
                    <a:pt x="158" y="628"/>
                    <a:pt x="166" y="633"/>
                  </a:cubicBezTo>
                  <a:cubicBezTo>
                    <a:pt x="161" y="625"/>
                    <a:pt x="157" y="618"/>
                    <a:pt x="153" y="611"/>
                  </a:cubicBezTo>
                  <a:cubicBezTo>
                    <a:pt x="151" y="608"/>
                    <a:pt x="149" y="605"/>
                    <a:pt x="147" y="602"/>
                  </a:cubicBezTo>
                  <a:cubicBezTo>
                    <a:pt x="145" y="598"/>
                    <a:pt x="143" y="595"/>
                    <a:pt x="141" y="592"/>
                  </a:cubicBezTo>
                  <a:cubicBezTo>
                    <a:pt x="137" y="585"/>
                    <a:pt x="132" y="579"/>
                    <a:pt x="128" y="572"/>
                  </a:cubicBezTo>
                  <a:cubicBezTo>
                    <a:pt x="123" y="565"/>
                    <a:pt x="118" y="558"/>
                    <a:pt x="112" y="550"/>
                  </a:cubicBezTo>
                  <a:cubicBezTo>
                    <a:pt x="107" y="541"/>
                    <a:pt x="96" y="526"/>
                    <a:pt x="82" y="499"/>
                  </a:cubicBezTo>
                  <a:cubicBezTo>
                    <a:pt x="67" y="471"/>
                    <a:pt x="51" y="430"/>
                    <a:pt x="43" y="394"/>
                  </a:cubicBezTo>
                  <a:cubicBezTo>
                    <a:pt x="41" y="386"/>
                    <a:pt x="39" y="377"/>
                    <a:pt x="37" y="370"/>
                  </a:cubicBezTo>
                  <a:cubicBezTo>
                    <a:pt x="36" y="362"/>
                    <a:pt x="35" y="355"/>
                    <a:pt x="34" y="349"/>
                  </a:cubicBezTo>
                  <a:cubicBezTo>
                    <a:pt x="33" y="344"/>
                    <a:pt x="32" y="339"/>
                    <a:pt x="32" y="336"/>
                  </a:cubicBezTo>
                  <a:cubicBezTo>
                    <a:pt x="31" y="333"/>
                    <a:pt x="31" y="331"/>
                    <a:pt x="31" y="331"/>
                  </a:cubicBezTo>
                  <a:cubicBezTo>
                    <a:pt x="31" y="331"/>
                    <a:pt x="27" y="297"/>
                    <a:pt x="27" y="256"/>
                  </a:cubicBezTo>
                  <a:cubicBezTo>
                    <a:pt x="28" y="214"/>
                    <a:pt x="34" y="166"/>
                    <a:pt x="40" y="138"/>
                  </a:cubicBezTo>
                  <a:cubicBezTo>
                    <a:pt x="44" y="115"/>
                    <a:pt x="47" y="104"/>
                    <a:pt x="48" y="97"/>
                  </a:cubicBezTo>
                  <a:cubicBezTo>
                    <a:pt x="53" y="78"/>
                    <a:pt x="56" y="62"/>
                    <a:pt x="59" y="47"/>
                  </a:cubicBezTo>
                  <a:cubicBezTo>
                    <a:pt x="61" y="32"/>
                    <a:pt x="63" y="18"/>
                    <a:pt x="6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F2EF9636-7491-487F-A194-413F526CE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43000" y="-560388"/>
              <a:ext cx="285750" cy="277813"/>
            </a:xfrm>
            <a:custGeom>
              <a:avLst/>
              <a:gdLst>
                <a:gd name="T0" fmla="*/ 0 w 133"/>
                <a:gd name="T1" fmla="*/ 103 h 129"/>
                <a:gd name="T2" fmla="*/ 32 w 133"/>
                <a:gd name="T3" fmla="*/ 86 h 129"/>
                <a:gd name="T4" fmla="*/ 67 w 133"/>
                <a:gd name="T5" fmla="*/ 49 h 129"/>
                <a:gd name="T6" fmla="*/ 87 w 133"/>
                <a:gd name="T7" fmla="*/ 32 h 129"/>
                <a:gd name="T8" fmla="*/ 88 w 133"/>
                <a:gd name="T9" fmla="*/ 31 h 129"/>
                <a:gd name="T10" fmla="*/ 88 w 133"/>
                <a:gd name="T11" fmla="*/ 31 h 129"/>
                <a:gd name="T12" fmla="*/ 88 w 133"/>
                <a:gd name="T13" fmla="*/ 31 h 129"/>
                <a:gd name="T14" fmla="*/ 88 w 133"/>
                <a:gd name="T15" fmla="*/ 31 h 129"/>
                <a:gd name="T16" fmla="*/ 93 w 133"/>
                <a:gd name="T17" fmla="*/ 49 h 129"/>
                <a:gd name="T18" fmla="*/ 104 w 133"/>
                <a:gd name="T19" fmla="*/ 98 h 129"/>
                <a:gd name="T20" fmla="*/ 123 w 133"/>
                <a:gd name="T21" fmla="*/ 129 h 129"/>
                <a:gd name="T22" fmla="*/ 130 w 133"/>
                <a:gd name="T23" fmla="*/ 93 h 129"/>
                <a:gd name="T24" fmla="*/ 119 w 133"/>
                <a:gd name="T25" fmla="*/ 42 h 129"/>
                <a:gd name="T26" fmla="*/ 115 w 133"/>
                <a:gd name="T27" fmla="*/ 27 h 129"/>
                <a:gd name="T28" fmla="*/ 114 w 133"/>
                <a:gd name="T29" fmla="*/ 23 h 129"/>
                <a:gd name="T30" fmla="*/ 112 w 133"/>
                <a:gd name="T31" fmla="*/ 18 h 129"/>
                <a:gd name="T32" fmla="*/ 110 w 133"/>
                <a:gd name="T33" fmla="*/ 13 h 129"/>
                <a:gd name="T34" fmla="*/ 107 w 133"/>
                <a:gd name="T35" fmla="*/ 8 h 129"/>
                <a:gd name="T36" fmla="*/ 101 w 133"/>
                <a:gd name="T37" fmla="*/ 2 h 129"/>
                <a:gd name="T38" fmla="*/ 100 w 133"/>
                <a:gd name="T39" fmla="*/ 2 h 129"/>
                <a:gd name="T40" fmla="*/ 100 w 133"/>
                <a:gd name="T41" fmla="*/ 1 h 129"/>
                <a:gd name="T42" fmla="*/ 99 w 133"/>
                <a:gd name="T43" fmla="*/ 1 h 129"/>
                <a:gd name="T44" fmla="*/ 99 w 133"/>
                <a:gd name="T45" fmla="*/ 1 h 129"/>
                <a:gd name="T46" fmla="*/ 99 w 133"/>
                <a:gd name="T47" fmla="*/ 2 h 129"/>
                <a:gd name="T48" fmla="*/ 99 w 133"/>
                <a:gd name="T49" fmla="*/ 2 h 129"/>
                <a:gd name="T50" fmla="*/ 99 w 133"/>
                <a:gd name="T51" fmla="*/ 2 h 129"/>
                <a:gd name="T52" fmla="*/ 97 w 133"/>
                <a:gd name="T53" fmla="*/ 1 h 129"/>
                <a:gd name="T54" fmla="*/ 95 w 133"/>
                <a:gd name="T55" fmla="*/ 0 h 129"/>
                <a:gd name="T56" fmla="*/ 89 w 133"/>
                <a:gd name="T57" fmla="*/ 0 h 129"/>
                <a:gd name="T58" fmla="*/ 88 w 133"/>
                <a:gd name="T59" fmla="*/ 1 h 129"/>
                <a:gd name="T60" fmla="*/ 83 w 133"/>
                <a:gd name="T61" fmla="*/ 2 h 129"/>
                <a:gd name="T62" fmla="*/ 77 w 133"/>
                <a:gd name="T63" fmla="*/ 6 h 129"/>
                <a:gd name="T64" fmla="*/ 70 w 133"/>
                <a:gd name="T65" fmla="*/ 10 h 129"/>
                <a:gd name="T66" fmla="*/ 48 w 133"/>
                <a:gd name="T67" fmla="*/ 30 h 129"/>
                <a:gd name="T68" fmla="*/ 12 w 133"/>
                <a:gd name="T69" fmla="*/ 68 h 129"/>
                <a:gd name="T70" fmla="*/ 0 w 133"/>
                <a:gd name="T71" fmla="*/ 10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29">
                  <a:moveTo>
                    <a:pt x="0" y="103"/>
                  </a:moveTo>
                  <a:cubicBezTo>
                    <a:pt x="14" y="99"/>
                    <a:pt x="23" y="96"/>
                    <a:pt x="32" y="86"/>
                  </a:cubicBezTo>
                  <a:cubicBezTo>
                    <a:pt x="37" y="81"/>
                    <a:pt x="53" y="64"/>
                    <a:pt x="67" y="49"/>
                  </a:cubicBezTo>
                  <a:cubicBezTo>
                    <a:pt x="74" y="42"/>
                    <a:pt x="82" y="36"/>
                    <a:pt x="87" y="32"/>
                  </a:cubicBezTo>
                  <a:cubicBezTo>
                    <a:pt x="88" y="30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7" y="27"/>
                    <a:pt x="91" y="39"/>
                    <a:pt x="93" y="49"/>
                  </a:cubicBezTo>
                  <a:cubicBezTo>
                    <a:pt x="98" y="68"/>
                    <a:pt x="102" y="91"/>
                    <a:pt x="104" y="98"/>
                  </a:cubicBezTo>
                  <a:cubicBezTo>
                    <a:pt x="107" y="112"/>
                    <a:pt x="112" y="119"/>
                    <a:pt x="123" y="129"/>
                  </a:cubicBezTo>
                  <a:cubicBezTo>
                    <a:pt x="129" y="116"/>
                    <a:pt x="133" y="107"/>
                    <a:pt x="130" y="93"/>
                  </a:cubicBezTo>
                  <a:cubicBezTo>
                    <a:pt x="129" y="86"/>
                    <a:pt x="125" y="63"/>
                    <a:pt x="119" y="42"/>
                  </a:cubicBezTo>
                  <a:cubicBezTo>
                    <a:pt x="118" y="37"/>
                    <a:pt x="117" y="32"/>
                    <a:pt x="115" y="27"/>
                  </a:cubicBezTo>
                  <a:cubicBezTo>
                    <a:pt x="115" y="26"/>
                    <a:pt x="114" y="24"/>
                    <a:pt x="114" y="23"/>
                  </a:cubicBezTo>
                  <a:cubicBezTo>
                    <a:pt x="113" y="21"/>
                    <a:pt x="113" y="20"/>
                    <a:pt x="112" y="18"/>
                  </a:cubicBezTo>
                  <a:cubicBezTo>
                    <a:pt x="111" y="16"/>
                    <a:pt x="110" y="14"/>
                    <a:pt x="110" y="13"/>
                  </a:cubicBezTo>
                  <a:cubicBezTo>
                    <a:pt x="109" y="11"/>
                    <a:pt x="108" y="9"/>
                    <a:pt x="107" y="8"/>
                  </a:cubicBezTo>
                  <a:cubicBezTo>
                    <a:pt x="105" y="5"/>
                    <a:pt x="103" y="3"/>
                    <a:pt x="101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8" y="1"/>
                    <a:pt x="98" y="1"/>
                    <a:pt x="97" y="1"/>
                  </a:cubicBezTo>
                  <a:cubicBezTo>
                    <a:pt x="96" y="0"/>
                    <a:pt x="95" y="0"/>
                    <a:pt x="95" y="0"/>
                  </a:cubicBezTo>
                  <a:cubicBezTo>
                    <a:pt x="91" y="0"/>
                    <a:pt x="89" y="0"/>
                    <a:pt x="89" y="0"/>
                  </a:cubicBezTo>
                  <a:cubicBezTo>
                    <a:pt x="89" y="0"/>
                    <a:pt x="89" y="0"/>
                    <a:pt x="88" y="1"/>
                  </a:cubicBezTo>
                  <a:cubicBezTo>
                    <a:pt x="87" y="1"/>
                    <a:pt x="85" y="1"/>
                    <a:pt x="83" y="2"/>
                  </a:cubicBezTo>
                  <a:cubicBezTo>
                    <a:pt x="82" y="3"/>
                    <a:pt x="79" y="4"/>
                    <a:pt x="77" y="6"/>
                  </a:cubicBezTo>
                  <a:cubicBezTo>
                    <a:pt x="74" y="7"/>
                    <a:pt x="71" y="10"/>
                    <a:pt x="70" y="10"/>
                  </a:cubicBezTo>
                  <a:cubicBezTo>
                    <a:pt x="64" y="15"/>
                    <a:pt x="56" y="23"/>
                    <a:pt x="48" y="30"/>
                  </a:cubicBezTo>
                  <a:cubicBezTo>
                    <a:pt x="33" y="45"/>
                    <a:pt x="17" y="62"/>
                    <a:pt x="12" y="68"/>
                  </a:cubicBezTo>
                  <a:cubicBezTo>
                    <a:pt x="3" y="79"/>
                    <a:pt x="1" y="88"/>
                    <a:pt x="0" y="1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760327-B94B-4B11-BFDA-E5C9FA9E9F30}"/>
              </a:ext>
            </a:extLst>
          </p:cNvPr>
          <p:cNvGrpSpPr/>
          <p:nvPr/>
        </p:nvGrpSpPr>
        <p:grpSpPr>
          <a:xfrm rot="14238422" flipH="1" flipV="1">
            <a:off x="8081535" y="1082387"/>
            <a:ext cx="301286" cy="1053324"/>
            <a:chOff x="-1143000" y="-560388"/>
            <a:chExt cx="406401" cy="1420813"/>
          </a:xfrm>
          <a:solidFill>
            <a:schemeClr val="accent2"/>
          </a:solidFill>
        </p:grpSpPr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5CC67E6A-7745-43E7-9794-7388F6D98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3787" y="-496888"/>
              <a:ext cx="357188" cy="1357313"/>
            </a:xfrm>
            <a:custGeom>
              <a:avLst/>
              <a:gdLst>
                <a:gd name="T0" fmla="*/ 66 w 166"/>
                <a:gd name="T1" fmla="*/ 0 h 633"/>
                <a:gd name="T2" fmla="*/ 40 w 166"/>
                <a:gd name="T3" fmla="*/ 41 h 633"/>
                <a:gd name="T4" fmla="*/ 22 w 166"/>
                <a:gd name="T5" fmla="*/ 91 h 633"/>
                <a:gd name="T6" fmla="*/ 13 w 166"/>
                <a:gd name="T7" fmla="*/ 133 h 633"/>
                <a:gd name="T8" fmla="*/ 0 w 166"/>
                <a:gd name="T9" fmla="*/ 255 h 633"/>
                <a:gd name="T10" fmla="*/ 5 w 166"/>
                <a:gd name="T11" fmla="*/ 334 h 633"/>
                <a:gd name="T12" fmla="*/ 5 w 166"/>
                <a:gd name="T13" fmla="*/ 339 h 633"/>
                <a:gd name="T14" fmla="*/ 7 w 166"/>
                <a:gd name="T15" fmla="*/ 353 h 633"/>
                <a:gd name="T16" fmla="*/ 11 w 166"/>
                <a:gd name="T17" fmla="*/ 375 h 633"/>
                <a:gd name="T18" fmla="*/ 16 w 166"/>
                <a:gd name="T19" fmla="*/ 401 h 633"/>
                <a:gd name="T20" fmla="*/ 24 w 166"/>
                <a:gd name="T21" fmla="*/ 430 h 633"/>
                <a:gd name="T22" fmla="*/ 34 w 166"/>
                <a:gd name="T23" fmla="*/ 459 h 633"/>
                <a:gd name="T24" fmla="*/ 46 w 166"/>
                <a:gd name="T25" fmla="*/ 487 h 633"/>
                <a:gd name="T26" fmla="*/ 58 w 166"/>
                <a:gd name="T27" fmla="*/ 511 h 633"/>
                <a:gd name="T28" fmla="*/ 90 w 166"/>
                <a:gd name="T29" fmla="*/ 565 h 633"/>
                <a:gd name="T30" fmla="*/ 108 w 166"/>
                <a:gd name="T31" fmla="*/ 588 h 633"/>
                <a:gd name="T32" fmla="*/ 126 w 166"/>
                <a:gd name="T33" fmla="*/ 605 h 633"/>
                <a:gd name="T34" fmla="*/ 135 w 166"/>
                <a:gd name="T35" fmla="*/ 612 h 633"/>
                <a:gd name="T36" fmla="*/ 145 w 166"/>
                <a:gd name="T37" fmla="*/ 619 h 633"/>
                <a:gd name="T38" fmla="*/ 166 w 166"/>
                <a:gd name="T39" fmla="*/ 633 h 633"/>
                <a:gd name="T40" fmla="*/ 153 w 166"/>
                <a:gd name="T41" fmla="*/ 611 h 633"/>
                <a:gd name="T42" fmla="*/ 147 w 166"/>
                <a:gd name="T43" fmla="*/ 602 h 633"/>
                <a:gd name="T44" fmla="*/ 141 w 166"/>
                <a:gd name="T45" fmla="*/ 592 h 633"/>
                <a:gd name="T46" fmla="*/ 128 w 166"/>
                <a:gd name="T47" fmla="*/ 572 h 633"/>
                <a:gd name="T48" fmla="*/ 112 w 166"/>
                <a:gd name="T49" fmla="*/ 550 h 633"/>
                <a:gd name="T50" fmla="*/ 82 w 166"/>
                <a:gd name="T51" fmla="*/ 499 h 633"/>
                <a:gd name="T52" fmla="*/ 43 w 166"/>
                <a:gd name="T53" fmla="*/ 394 h 633"/>
                <a:gd name="T54" fmla="*/ 37 w 166"/>
                <a:gd name="T55" fmla="*/ 370 h 633"/>
                <a:gd name="T56" fmla="*/ 34 w 166"/>
                <a:gd name="T57" fmla="*/ 349 h 633"/>
                <a:gd name="T58" fmla="*/ 32 w 166"/>
                <a:gd name="T59" fmla="*/ 336 h 633"/>
                <a:gd name="T60" fmla="*/ 31 w 166"/>
                <a:gd name="T61" fmla="*/ 331 h 633"/>
                <a:gd name="T62" fmla="*/ 27 w 166"/>
                <a:gd name="T63" fmla="*/ 256 h 633"/>
                <a:gd name="T64" fmla="*/ 40 w 166"/>
                <a:gd name="T65" fmla="*/ 138 h 633"/>
                <a:gd name="T66" fmla="*/ 48 w 166"/>
                <a:gd name="T67" fmla="*/ 97 h 633"/>
                <a:gd name="T68" fmla="*/ 59 w 166"/>
                <a:gd name="T69" fmla="*/ 47 h 633"/>
                <a:gd name="T70" fmla="*/ 66 w 166"/>
                <a:gd name="T7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633">
                  <a:moveTo>
                    <a:pt x="66" y="0"/>
                  </a:moveTo>
                  <a:cubicBezTo>
                    <a:pt x="55" y="14"/>
                    <a:pt x="47" y="27"/>
                    <a:pt x="40" y="41"/>
                  </a:cubicBezTo>
                  <a:cubicBezTo>
                    <a:pt x="33" y="55"/>
                    <a:pt x="27" y="71"/>
                    <a:pt x="22" y="91"/>
                  </a:cubicBezTo>
                  <a:cubicBezTo>
                    <a:pt x="21" y="98"/>
                    <a:pt x="18" y="109"/>
                    <a:pt x="13" y="133"/>
                  </a:cubicBezTo>
                  <a:cubicBezTo>
                    <a:pt x="7" y="162"/>
                    <a:pt x="1" y="212"/>
                    <a:pt x="0" y="255"/>
                  </a:cubicBezTo>
                  <a:cubicBezTo>
                    <a:pt x="0" y="299"/>
                    <a:pt x="5" y="334"/>
                    <a:pt x="5" y="334"/>
                  </a:cubicBezTo>
                  <a:cubicBezTo>
                    <a:pt x="5" y="334"/>
                    <a:pt x="5" y="336"/>
                    <a:pt x="5" y="339"/>
                  </a:cubicBezTo>
                  <a:cubicBezTo>
                    <a:pt x="6" y="343"/>
                    <a:pt x="6" y="347"/>
                    <a:pt x="7" y="353"/>
                  </a:cubicBezTo>
                  <a:cubicBezTo>
                    <a:pt x="8" y="360"/>
                    <a:pt x="9" y="367"/>
                    <a:pt x="11" y="375"/>
                  </a:cubicBezTo>
                  <a:cubicBezTo>
                    <a:pt x="12" y="383"/>
                    <a:pt x="14" y="392"/>
                    <a:pt x="16" y="401"/>
                  </a:cubicBezTo>
                  <a:cubicBezTo>
                    <a:pt x="19" y="410"/>
                    <a:pt x="22" y="420"/>
                    <a:pt x="24" y="430"/>
                  </a:cubicBezTo>
                  <a:cubicBezTo>
                    <a:pt x="28" y="439"/>
                    <a:pt x="31" y="449"/>
                    <a:pt x="34" y="459"/>
                  </a:cubicBezTo>
                  <a:cubicBezTo>
                    <a:pt x="38" y="469"/>
                    <a:pt x="42" y="478"/>
                    <a:pt x="46" y="487"/>
                  </a:cubicBezTo>
                  <a:cubicBezTo>
                    <a:pt x="50" y="496"/>
                    <a:pt x="54" y="504"/>
                    <a:pt x="58" y="511"/>
                  </a:cubicBezTo>
                  <a:cubicBezTo>
                    <a:pt x="73" y="540"/>
                    <a:pt x="85" y="556"/>
                    <a:pt x="90" y="565"/>
                  </a:cubicBezTo>
                  <a:cubicBezTo>
                    <a:pt x="97" y="574"/>
                    <a:pt x="103" y="581"/>
                    <a:pt x="108" y="588"/>
                  </a:cubicBezTo>
                  <a:cubicBezTo>
                    <a:pt x="114" y="594"/>
                    <a:pt x="120" y="600"/>
                    <a:pt x="126" y="605"/>
                  </a:cubicBezTo>
                  <a:cubicBezTo>
                    <a:pt x="129" y="607"/>
                    <a:pt x="132" y="610"/>
                    <a:pt x="135" y="612"/>
                  </a:cubicBezTo>
                  <a:cubicBezTo>
                    <a:pt x="138" y="615"/>
                    <a:pt x="142" y="617"/>
                    <a:pt x="145" y="619"/>
                  </a:cubicBezTo>
                  <a:cubicBezTo>
                    <a:pt x="151" y="624"/>
                    <a:pt x="158" y="628"/>
                    <a:pt x="166" y="633"/>
                  </a:cubicBezTo>
                  <a:cubicBezTo>
                    <a:pt x="161" y="625"/>
                    <a:pt x="157" y="618"/>
                    <a:pt x="153" y="611"/>
                  </a:cubicBezTo>
                  <a:cubicBezTo>
                    <a:pt x="151" y="608"/>
                    <a:pt x="149" y="605"/>
                    <a:pt x="147" y="602"/>
                  </a:cubicBezTo>
                  <a:cubicBezTo>
                    <a:pt x="145" y="598"/>
                    <a:pt x="143" y="595"/>
                    <a:pt x="141" y="592"/>
                  </a:cubicBezTo>
                  <a:cubicBezTo>
                    <a:pt x="137" y="585"/>
                    <a:pt x="132" y="579"/>
                    <a:pt x="128" y="572"/>
                  </a:cubicBezTo>
                  <a:cubicBezTo>
                    <a:pt x="123" y="565"/>
                    <a:pt x="118" y="558"/>
                    <a:pt x="112" y="550"/>
                  </a:cubicBezTo>
                  <a:cubicBezTo>
                    <a:pt x="107" y="541"/>
                    <a:pt x="96" y="526"/>
                    <a:pt x="82" y="499"/>
                  </a:cubicBezTo>
                  <a:cubicBezTo>
                    <a:pt x="67" y="471"/>
                    <a:pt x="51" y="430"/>
                    <a:pt x="43" y="394"/>
                  </a:cubicBezTo>
                  <a:cubicBezTo>
                    <a:pt x="41" y="386"/>
                    <a:pt x="39" y="377"/>
                    <a:pt x="37" y="370"/>
                  </a:cubicBezTo>
                  <a:cubicBezTo>
                    <a:pt x="36" y="362"/>
                    <a:pt x="35" y="355"/>
                    <a:pt x="34" y="349"/>
                  </a:cubicBezTo>
                  <a:cubicBezTo>
                    <a:pt x="33" y="344"/>
                    <a:pt x="32" y="339"/>
                    <a:pt x="32" y="336"/>
                  </a:cubicBezTo>
                  <a:cubicBezTo>
                    <a:pt x="31" y="333"/>
                    <a:pt x="31" y="331"/>
                    <a:pt x="31" y="331"/>
                  </a:cubicBezTo>
                  <a:cubicBezTo>
                    <a:pt x="31" y="331"/>
                    <a:pt x="27" y="297"/>
                    <a:pt x="27" y="256"/>
                  </a:cubicBezTo>
                  <a:cubicBezTo>
                    <a:pt x="28" y="214"/>
                    <a:pt x="34" y="166"/>
                    <a:pt x="40" y="138"/>
                  </a:cubicBezTo>
                  <a:cubicBezTo>
                    <a:pt x="44" y="115"/>
                    <a:pt x="47" y="104"/>
                    <a:pt x="48" y="97"/>
                  </a:cubicBezTo>
                  <a:cubicBezTo>
                    <a:pt x="53" y="78"/>
                    <a:pt x="56" y="62"/>
                    <a:pt x="59" y="47"/>
                  </a:cubicBezTo>
                  <a:cubicBezTo>
                    <a:pt x="61" y="32"/>
                    <a:pt x="63" y="18"/>
                    <a:pt x="6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21DA12A0-294E-479D-BEEC-BFB1140D8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43000" y="-560388"/>
              <a:ext cx="285750" cy="277813"/>
            </a:xfrm>
            <a:custGeom>
              <a:avLst/>
              <a:gdLst>
                <a:gd name="T0" fmla="*/ 0 w 133"/>
                <a:gd name="T1" fmla="*/ 103 h 129"/>
                <a:gd name="T2" fmla="*/ 32 w 133"/>
                <a:gd name="T3" fmla="*/ 86 h 129"/>
                <a:gd name="T4" fmla="*/ 67 w 133"/>
                <a:gd name="T5" fmla="*/ 49 h 129"/>
                <a:gd name="T6" fmla="*/ 87 w 133"/>
                <a:gd name="T7" fmla="*/ 32 h 129"/>
                <a:gd name="T8" fmla="*/ 88 w 133"/>
                <a:gd name="T9" fmla="*/ 31 h 129"/>
                <a:gd name="T10" fmla="*/ 88 w 133"/>
                <a:gd name="T11" fmla="*/ 31 h 129"/>
                <a:gd name="T12" fmla="*/ 88 w 133"/>
                <a:gd name="T13" fmla="*/ 31 h 129"/>
                <a:gd name="T14" fmla="*/ 88 w 133"/>
                <a:gd name="T15" fmla="*/ 31 h 129"/>
                <a:gd name="T16" fmla="*/ 93 w 133"/>
                <a:gd name="T17" fmla="*/ 49 h 129"/>
                <a:gd name="T18" fmla="*/ 104 w 133"/>
                <a:gd name="T19" fmla="*/ 98 h 129"/>
                <a:gd name="T20" fmla="*/ 123 w 133"/>
                <a:gd name="T21" fmla="*/ 129 h 129"/>
                <a:gd name="T22" fmla="*/ 130 w 133"/>
                <a:gd name="T23" fmla="*/ 93 h 129"/>
                <a:gd name="T24" fmla="*/ 119 w 133"/>
                <a:gd name="T25" fmla="*/ 42 h 129"/>
                <a:gd name="T26" fmla="*/ 115 w 133"/>
                <a:gd name="T27" fmla="*/ 27 h 129"/>
                <a:gd name="T28" fmla="*/ 114 w 133"/>
                <a:gd name="T29" fmla="*/ 23 h 129"/>
                <a:gd name="T30" fmla="*/ 112 w 133"/>
                <a:gd name="T31" fmla="*/ 18 h 129"/>
                <a:gd name="T32" fmla="*/ 110 w 133"/>
                <a:gd name="T33" fmla="*/ 13 h 129"/>
                <a:gd name="T34" fmla="*/ 107 w 133"/>
                <a:gd name="T35" fmla="*/ 8 h 129"/>
                <a:gd name="T36" fmla="*/ 101 w 133"/>
                <a:gd name="T37" fmla="*/ 2 h 129"/>
                <a:gd name="T38" fmla="*/ 100 w 133"/>
                <a:gd name="T39" fmla="*/ 2 h 129"/>
                <a:gd name="T40" fmla="*/ 100 w 133"/>
                <a:gd name="T41" fmla="*/ 1 h 129"/>
                <a:gd name="T42" fmla="*/ 99 w 133"/>
                <a:gd name="T43" fmla="*/ 1 h 129"/>
                <a:gd name="T44" fmla="*/ 99 w 133"/>
                <a:gd name="T45" fmla="*/ 1 h 129"/>
                <a:gd name="T46" fmla="*/ 99 w 133"/>
                <a:gd name="T47" fmla="*/ 2 h 129"/>
                <a:gd name="T48" fmla="*/ 99 w 133"/>
                <a:gd name="T49" fmla="*/ 2 h 129"/>
                <a:gd name="T50" fmla="*/ 99 w 133"/>
                <a:gd name="T51" fmla="*/ 2 h 129"/>
                <a:gd name="T52" fmla="*/ 97 w 133"/>
                <a:gd name="T53" fmla="*/ 1 h 129"/>
                <a:gd name="T54" fmla="*/ 95 w 133"/>
                <a:gd name="T55" fmla="*/ 0 h 129"/>
                <a:gd name="T56" fmla="*/ 89 w 133"/>
                <a:gd name="T57" fmla="*/ 0 h 129"/>
                <a:gd name="T58" fmla="*/ 88 w 133"/>
                <a:gd name="T59" fmla="*/ 1 h 129"/>
                <a:gd name="T60" fmla="*/ 83 w 133"/>
                <a:gd name="T61" fmla="*/ 2 h 129"/>
                <a:gd name="T62" fmla="*/ 77 w 133"/>
                <a:gd name="T63" fmla="*/ 6 h 129"/>
                <a:gd name="T64" fmla="*/ 70 w 133"/>
                <a:gd name="T65" fmla="*/ 10 h 129"/>
                <a:gd name="T66" fmla="*/ 48 w 133"/>
                <a:gd name="T67" fmla="*/ 30 h 129"/>
                <a:gd name="T68" fmla="*/ 12 w 133"/>
                <a:gd name="T69" fmla="*/ 68 h 129"/>
                <a:gd name="T70" fmla="*/ 0 w 133"/>
                <a:gd name="T71" fmla="*/ 10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29">
                  <a:moveTo>
                    <a:pt x="0" y="103"/>
                  </a:moveTo>
                  <a:cubicBezTo>
                    <a:pt x="14" y="99"/>
                    <a:pt x="23" y="96"/>
                    <a:pt x="32" y="86"/>
                  </a:cubicBezTo>
                  <a:cubicBezTo>
                    <a:pt x="37" y="81"/>
                    <a:pt x="53" y="64"/>
                    <a:pt x="67" y="49"/>
                  </a:cubicBezTo>
                  <a:cubicBezTo>
                    <a:pt x="74" y="42"/>
                    <a:pt x="82" y="36"/>
                    <a:pt x="87" y="32"/>
                  </a:cubicBezTo>
                  <a:cubicBezTo>
                    <a:pt x="88" y="30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7" y="27"/>
                    <a:pt x="91" y="39"/>
                    <a:pt x="93" y="49"/>
                  </a:cubicBezTo>
                  <a:cubicBezTo>
                    <a:pt x="98" y="68"/>
                    <a:pt x="102" y="91"/>
                    <a:pt x="104" y="98"/>
                  </a:cubicBezTo>
                  <a:cubicBezTo>
                    <a:pt x="107" y="112"/>
                    <a:pt x="112" y="119"/>
                    <a:pt x="123" y="129"/>
                  </a:cubicBezTo>
                  <a:cubicBezTo>
                    <a:pt x="129" y="116"/>
                    <a:pt x="133" y="107"/>
                    <a:pt x="130" y="93"/>
                  </a:cubicBezTo>
                  <a:cubicBezTo>
                    <a:pt x="129" y="86"/>
                    <a:pt x="125" y="63"/>
                    <a:pt x="119" y="42"/>
                  </a:cubicBezTo>
                  <a:cubicBezTo>
                    <a:pt x="118" y="37"/>
                    <a:pt x="117" y="32"/>
                    <a:pt x="115" y="27"/>
                  </a:cubicBezTo>
                  <a:cubicBezTo>
                    <a:pt x="115" y="26"/>
                    <a:pt x="114" y="24"/>
                    <a:pt x="114" y="23"/>
                  </a:cubicBezTo>
                  <a:cubicBezTo>
                    <a:pt x="113" y="21"/>
                    <a:pt x="113" y="20"/>
                    <a:pt x="112" y="18"/>
                  </a:cubicBezTo>
                  <a:cubicBezTo>
                    <a:pt x="111" y="16"/>
                    <a:pt x="110" y="14"/>
                    <a:pt x="110" y="13"/>
                  </a:cubicBezTo>
                  <a:cubicBezTo>
                    <a:pt x="109" y="11"/>
                    <a:pt x="108" y="9"/>
                    <a:pt x="107" y="8"/>
                  </a:cubicBezTo>
                  <a:cubicBezTo>
                    <a:pt x="105" y="5"/>
                    <a:pt x="103" y="3"/>
                    <a:pt x="101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8" y="1"/>
                    <a:pt x="98" y="1"/>
                    <a:pt x="97" y="1"/>
                  </a:cubicBezTo>
                  <a:cubicBezTo>
                    <a:pt x="96" y="0"/>
                    <a:pt x="95" y="0"/>
                    <a:pt x="95" y="0"/>
                  </a:cubicBezTo>
                  <a:cubicBezTo>
                    <a:pt x="91" y="0"/>
                    <a:pt x="89" y="0"/>
                    <a:pt x="89" y="0"/>
                  </a:cubicBezTo>
                  <a:cubicBezTo>
                    <a:pt x="89" y="0"/>
                    <a:pt x="89" y="0"/>
                    <a:pt x="88" y="1"/>
                  </a:cubicBezTo>
                  <a:cubicBezTo>
                    <a:pt x="87" y="1"/>
                    <a:pt x="85" y="1"/>
                    <a:pt x="83" y="2"/>
                  </a:cubicBezTo>
                  <a:cubicBezTo>
                    <a:pt x="82" y="3"/>
                    <a:pt x="79" y="4"/>
                    <a:pt x="77" y="6"/>
                  </a:cubicBezTo>
                  <a:cubicBezTo>
                    <a:pt x="74" y="7"/>
                    <a:pt x="71" y="10"/>
                    <a:pt x="70" y="10"/>
                  </a:cubicBezTo>
                  <a:cubicBezTo>
                    <a:pt x="64" y="15"/>
                    <a:pt x="56" y="23"/>
                    <a:pt x="48" y="30"/>
                  </a:cubicBezTo>
                  <a:cubicBezTo>
                    <a:pt x="33" y="45"/>
                    <a:pt x="17" y="62"/>
                    <a:pt x="12" y="68"/>
                  </a:cubicBezTo>
                  <a:cubicBezTo>
                    <a:pt x="3" y="79"/>
                    <a:pt x="1" y="88"/>
                    <a:pt x="0" y="1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88E9339-631A-4473-AE98-604783BEB10D}"/>
              </a:ext>
            </a:extLst>
          </p:cNvPr>
          <p:cNvGrpSpPr/>
          <p:nvPr/>
        </p:nvGrpSpPr>
        <p:grpSpPr>
          <a:xfrm rot="7361578" flipH="1">
            <a:off x="8161235" y="4576121"/>
            <a:ext cx="301286" cy="1053324"/>
            <a:chOff x="-1143000" y="-560388"/>
            <a:chExt cx="406401" cy="1420813"/>
          </a:xfrm>
          <a:solidFill>
            <a:schemeClr val="accent3"/>
          </a:solidFill>
        </p:grpSpPr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B68E4776-598D-4040-801C-B332C2B51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3787" y="-496888"/>
              <a:ext cx="357188" cy="1357313"/>
            </a:xfrm>
            <a:custGeom>
              <a:avLst/>
              <a:gdLst>
                <a:gd name="T0" fmla="*/ 66 w 166"/>
                <a:gd name="T1" fmla="*/ 0 h 633"/>
                <a:gd name="T2" fmla="*/ 40 w 166"/>
                <a:gd name="T3" fmla="*/ 41 h 633"/>
                <a:gd name="T4" fmla="*/ 22 w 166"/>
                <a:gd name="T5" fmla="*/ 91 h 633"/>
                <a:gd name="T6" fmla="*/ 13 w 166"/>
                <a:gd name="T7" fmla="*/ 133 h 633"/>
                <a:gd name="T8" fmla="*/ 0 w 166"/>
                <a:gd name="T9" fmla="*/ 255 h 633"/>
                <a:gd name="T10" fmla="*/ 5 w 166"/>
                <a:gd name="T11" fmla="*/ 334 h 633"/>
                <a:gd name="T12" fmla="*/ 5 w 166"/>
                <a:gd name="T13" fmla="*/ 339 h 633"/>
                <a:gd name="T14" fmla="*/ 7 w 166"/>
                <a:gd name="T15" fmla="*/ 353 h 633"/>
                <a:gd name="T16" fmla="*/ 11 w 166"/>
                <a:gd name="T17" fmla="*/ 375 h 633"/>
                <a:gd name="T18" fmla="*/ 16 w 166"/>
                <a:gd name="T19" fmla="*/ 401 h 633"/>
                <a:gd name="T20" fmla="*/ 24 w 166"/>
                <a:gd name="T21" fmla="*/ 430 h 633"/>
                <a:gd name="T22" fmla="*/ 34 w 166"/>
                <a:gd name="T23" fmla="*/ 459 h 633"/>
                <a:gd name="T24" fmla="*/ 46 w 166"/>
                <a:gd name="T25" fmla="*/ 487 h 633"/>
                <a:gd name="T26" fmla="*/ 58 w 166"/>
                <a:gd name="T27" fmla="*/ 511 h 633"/>
                <a:gd name="T28" fmla="*/ 90 w 166"/>
                <a:gd name="T29" fmla="*/ 565 h 633"/>
                <a:gd name="T30" fmla="*/ 108 w 166"/>
                <a:gd name="T31" fmla="*/ 588 h 633"/>
                <a:gd name="T32" fmla="*/ 126 w 166"/>
                <a:gd name="T33" fmla="*/ 605 h 633"/>
                <a:gd name="T34" fmla="*/ 135 w 166"/>
                <a:gd name="T35" fmla="*/ 612 h 633"/>
                <a:gd name="T36" fmla="*/ 145 w 166"/>
                <a:gd name="T37" fmla="*/ 619 h 633"/>
                <a:gd name="T38" fmla="*/ 166 w 166"/>
                <a:gd name="T39" fmla="*/ 633 h 633"/>
                <a:gd name="T40" fmla="*/ 153 w 166"/>
                <a:gd name="T41" fmla="*/ 611 h 633"/>
                <a:gd name="T42" fmla="*/ 147 w 166"/>
                <a:gd name="T43" fmla="*/ 602 h 633"/>
                <a:gd name="T44" fmla="*/ 141 w 166"/>
                <a:gd name="T45" fmla="*/ 592 h 633"/>
                <a:gd name="T46" fmla="*/ 128 w 166"/>
                <a:gd name="T47" fmla="*/ 572 h 633"/>
                <a:gd name="T48" fmla="*/ 112 w 166"/>
                <a:gd name="T49" fmla="*/ 550 h 633"/>
                <a:gd name="T50" fmla="*/ 82 w 166"/>
                <a:gd name="T51" fmla="*/ 499 h 633"/>
                <a:gd name="T52" fmla="*/ 43 w 166"/>
                <a:gd name="T53" fmla="*/ 394 h 633"/>
                <a:gd name="T54" fmla="*/ 37 w 166"/>
                <a:gd name="T55" fmla="*/ 370 h 633"/>
                <a:gd name="T56" fmla="*/ 34 w 166"/>
                <a:gd name="T57" fmla="*/ 349 h 633"/>
                <a:gd name="T58" fmla="*/ 32 w 166"/>
                <a:gd name="T59" fmla="*/ 336 h 633"/>
                <a:gd name="T60" fmla="*/ 31 w 166"/>
                <a:gd name="T61" fmla="*/ 331 h 633"/>
                <a:gd name="T62" fmla="*/ 27 w 166"/>
                <a:gd name="T63" fmla="*/ 256 h 633"/>
                <a:gd name="T64" fmla="*/ 40 w 166"/>
                <a:gd name="T65" fmla="*/ 138 h 633"/>
                <a:gd name="T66" fmla="*/ 48 w 166"/>
                <a:gd name="T67" fmla="*/ 97 h 633"/>
                <a:gd name="T68" fmla="*/ 59 w 166"/>
                <a:gd name="T69" fmla="*/ 47 h 633"/>
                <a:gd name="T70" fmla="*/ 66 w 166"/>
                <a:gd name="T7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633">
                  <a:moveTo>
                    <a:pt x="66" y="0"/>
                  </a:moveTo>
                  <a:cubicBezTo>
                    <a:pt x="55" y="14"/>
                    <a:pt x="47" y="27"/>
                    <a:pt x="40" y="41"/>
                  </a:cubicBezTo>
                  <a:cubicBezTo>
                    <a:pt x="33" y="55"/>
                    <a:pt x="27" y="71"/>
                    <a:pt x="22" y="91"/>
                  </a:cubicBezTo>
                  <a:cubicBezTo>
                    <a:pt x="21" y="98"/>
                    <a:pt x="18" y="109"/>
                    <a:pt x="13" y="133"/>
                  </a:cubicBezTo>
                  <a:cubicBezTo>
                    <a:pt x="7" y="162"/>
                    <a:pt x="1" y="212"/>
                    <a:pt x="0" y="255"/>
                  </a:cubicBezTo>
                  <a:cubicBezTo>
                    <a:pt x="0" y="299"/>
                    <a:pt x="5" y="334"/>
                    <a:pt x="5" y="334"/>
                  </a:cubicBezTo>
                  <a:cubicBezTo>
                    <a:pt x="5" y="334"/>
                    <a:pt x="5" y="336"/>
                    <a:pt x="5" y="339"/>
                  </a:cubicBezTo>
                  <a:cubicBezTo>
                    <a:pt x="6" y="343"/>
                    <a:pt x="6" y="347"/>
                    <a:pt x="7" y="353"/>
                  </a:cubicBezTo>
                  <a:cubicBezTo>
                    <a:pt x="8" y="360"/>
                    <a:pt x="9" y="367"/>
                    <a:pt x="11" y="375"/>
                  </a:cubicBezTo>
                  <a:cubicBezTo>
                    <a:pt x="12" y="383"/>
                    <a:pt x="14" y="392"/>
                    <a:pt x="16" y="401"/>
                  </a:cubicBezTo>
                  <a:cubicBezTo>
                    <a:pt x="19" y="410"/>
                    <a:pt x="22" y="420"/>
                    <a:pt x="24" y="430"/>
                  </a:cubicBezTo>
                  <a:cubicBezTo>
                    <a:pt x="28" y="439"/>
                    <a:pt x="31" y="449"/>
                    <a:pt x="34" y="459"/>
                  </a:cubicBezTo>
                  <a:cubicBezTo>
                    <a:pt x="38" y="469"/>
                    <a:pt x="42" y="478"/>
                    <a:pt x="46" y="487"/>
                  </a:cubicBezTo>
                  <a:cubicBezTo>
                    <a:pt x="50" y="496"/>
                    <a:pt x="54" y="504"/>
                    <a:pt x="58" y="511"/>
                  </a:cubicBezTo>
                  <a:cubicBezTo>
                    <a:pt x="73" y="540"/>
                    <a:pt x="85" y="556"/>
                    <a:pt x="90" y="565"/>
                  </a:cubicBezTo>
                  <a:cubicBezTo>
                    <a:pt x="97" y="574"/>
                    <a:pt x="103" y="581"/>
                    <a:pt x="108" y="588"/>
                  </a:cubicBezTo>
                  <a:cubicBezTo>
                    <a:pt x="114" y="594"/>
                    <a:pt x="120" y="600"/>
                    <a:pt x="126" y="605"/>
                  </a:cubicBezTo>
                  <a:cubicBezTo>
                    <a:pt x="129" y="607"/>
                    <a:pt x="132" y="610"/>
                    <a:pt x="135" y="612"/>
                  </a:cubicBezTo>
                  <a:cubicBezTo>
                    <a:pt x="138" y="615"/>
                    <a:pt x="142" y="617"/>
                    <a:pt x="145" y="619"/>
                  </a:cubicBezTo>
                  <a:cubicBezTo>
                    <a:pt x="151" y="624"/>
                    <a:pt x="158" y="628"/>
                    <a:pt x="166" y="633"/>
                  </a:cubicBezTo>
                  <a:cubicBezTo>
                    <a:pt x="161" y="625"/>
                    <a:pt x="157" y="618"/>
                    <a:pt x="153" y="611"/>
                  </a:cubicBezTo>
                  <a:cubicBezTo>
                    <a:pt x="151" y="608"/>
                    <a:pt x="149" y="605"/>
                    <a:pt x="147" y="602"/>
                  </a:cubicBezTo>
                  <a:cubicBezTo>
                    <a:pt x="145" y="598"/>
                    <a:pt x="143" y="595"/>
                    <a:pt x="141" y="592"/>
                  </a:cubicBezTo>
                  <a:cubicBezTo>
                    <a:pt x="137" y="585"/>
                    <a:pt x="132" y="579"/>
                    <a:pt x="128" y="572"/>
                  </a:cubicBezTo>
                  <a:cubicBezTo>
                    <a:pt x="123" y="565"/>
                    <a:pt x="118" y="558"/>
                    <a:pt x="112" y="550"/>
                  </a:cubicBezTo>
                  <a:cubicBezTo>
                    <a:pt x="107" y="541"/>
                    <a:pt x="96" y="526"/>
                    <a:pt x="82" y="499"/>
                  </a:cubicBezTo>
                  <a:cubicBezTo>
                    <a:pt x="67" y="471"/>
                    <a:pt x="51" y="430"/>
                    <a:pt x="43" y="394"/>
                  </a:cubicBezTo>
                  <a:cubicBezTo>
                    <a:pt x="41" y="386"/>
                    <a:pt x="39" y="377"/>
                    <a:pt x="37" y="370"/>
                  </a:cubicBezTo>
                  <a:cubicBezTo>
                    <a:pt x="36" y="362"/>
                    <a:pt x="35" y="355"/>
                    <a:pt x="34" y="349"/>
                  </a:cubicBezTo>
                  <a:cubicBezTo>
                    <a:pt x="33" y="344"/>
                    <a:pt x="32" y="339"/>
                    <a:pt x="32" y="336"/>
                  </a:cubicBezTo>
                  <a:cubicBezTo>
                    <a:pt x="31" y="333"/>
                    <a:pt x="31" y="331"/>
                    <a:pt x="31" y="331"/>
                  </a:cubicBezTo>
                  <a:cubicBezTo>
                    <a:pt x="31" y="331"/>
                    <a:pt x="27" y="297"/>
                    <a:pt x="27" y="256"/>
                  </a:cubicBezTo>
                  <a:cubicBezTo>
                    <a:pt x="28" y="214"/>
                    <a:pt x="34" y="166"/>
                    <a:pt x="40" y="138"/>
                  </a:cubicBezTo>
                  <a:cubicBezTo>
                    <a:pt x="44" y="115"/>
                    <a:pt x="47" y="104"/>
                    <a:pt x="48" y="97"/>
                  </a:cubicBezTo>
                  <a:cubicBezTo>
                    <a:pt x="53" y="78"/>
                    <a:pt x="56" y="62"/>
                    <a:pt x="59" y="47"/>
                  </a:cubicBezTo>
                  <a:cubicBezTo>
                    <a:pt x="61" y="32"/>
                    <a:pt x="63" y="18"/>
                    <a:pt x="6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4C6CA9D8-BFFD-45CF-A645-E8AE4E62F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43000" y="-560388"/>
              <a:ext cx="285750" cy="277813"/>
            </a:xfrm>
            <a:custGeom>
              <a:avLst/>
              <a:gdLst>
                <a:gd name="T0" fmla="*/ 0 w 133"/>
                <a:gd name="T1" fmla="*/ 103 h 129"/>
                <a:gd name="T2" fmla="*/ 32 w 133"/>
                <a:gd name="T3" fmla="*/ 86 h 129"/>
                <a:gd name="T4" fmla="*/ 67 w 133"/>
                <a:gd name="T5" fmla="*/ 49 h 129"/>
                <a:gd name="T6" fmla="*/ 87 w 133"/>
                <a:gd name="T7" fmla="*/ 32 h 129"/>
                <a:gd name="T8" fmla="*/ 88 w 133"/>
                <a:gd name="T9" fmla="*/ 31 h 129"/>
                <a:gd name="T10" fmla="*/ 88 w 133"/>
                <a:gd name="T11" fmla="*/ 31 h 129"/>
                <a:gd name="T12" fmla="*/ 88 w 133"/>
                <a:gd name="T13" fmla="*/ 31 h 129"/>
                <a:gd name="T14" fmla="*/ 88 w 133"/>
                <a:gd name="T15" fmla="*/ 31 h 129"/>
                <a:gd name="T16" fmla="*/ 93 w 133"/>
                <a:gd name="T17" fmla="*/ 49 h 129"/>
                <a:gd name="T18" fmla="*/ 104 w 133"/>
                <a:gd name="T19" fmla="*/ 98 h 129"/>
                <a:gd name="T20" fmla="*/ 123 w 133"/>
                <a:gd name="T21" fmla="*/ 129 h 129"/>
                <a:gd name="T22" fmla="*/ 130 w 133"/>
                <a:gd name="T23" fmla="*/ 93 h 129"/>
                <a:gd name="T24" fmla="*/ 119 w 133"/>
                <a:gd name="T25" fmla="*/ 42 h 129"/>
                <a:gd name="T26" fmla="*/ 115 w 133"/>
                <a:gd name="T27" fmla="*/ 27 h 129"/>
                <a:gd name="T28" fmla="*/ 114 w 133"/>
                <a:gd name="T29" fmla="*/ 23 h 129"/>
                <a:gd name="T30" fmla="*/ 112 w 133"/>
                <a:gd name="T31" fmla="*/ 18 h 129"/>
                <a:gd name="T32" fmla="*/ 110 w 133"/>
                <a:gd name="T33" fmla="*/ 13 h 129"/>
                <a:gd name="T34" fmla="*/ 107 w 133"/>
                <a:gd name="T35" fmla="*/ 8 h 129"/>
                <a:gd name="T36" fmla="*/ 101 w 133"/>
                <a:gd name="T37" fmla="*/ 2 h 129"/>
                <a:gd name="T38" fmla="*/ 100 w 133"/>
                <a:gd name="T39" fmla="*/ 2 h 129"/>
                <a:gd name="T40" fmla="*/ 100 w 133"/>
                <a:gd name="T41" fmla="*/ 1 h 129"/>
                <a:gd name="T42" fmla="*/ 99 w 133"/>
                <a:gd name="T43" fmla="*/ 1 h 129"/>
                <a:gd name="T44" fmla="*/ 99 w 133"/>
                <a:gd name="T45" fmla="*/ 1 h 129"/>
                <a:gd name="T46" fmla="*/ 99 w 133"/>
                <a:gd name="T47" fmla="*/ 2 h 129"/>
                <a:gd name="T48" fmla="*/ 99 w 133"/>
                <a:gd name="T49" fmla="*/ 2 h 129"/>
                <a:gd name="T50" fmla="*/ 99 w 133"/>
                <a:gd name="T51" fmla="*/ 2 h 129"/>
                <a:gd name="T52" fmla="*/ 97 w 133"/>
                <a:gd name="T53" fmla="*/ 1 h 129"/>
                <a:gd name="T54" fmla="*/ 95 w 133"/>
                <a:gd name="T55" fmla="*/ 0 h 129"/>
                <a:gd name="T56" fmla="*/ 89 w 133"/>
                <a:gd name="T57" fmla="*/ 0 h 129"/>
                <a:gd name="T58" fmla="*/ 88 w 133"/>
                <a:gd name="T59" fmla="*/ 1 h 129"/>
                <a:gd name="T60" fmla="*/ 83 w 133"/>
                <a:gd name="T61" fmla="*/ 2 h 129"/>
                <a:gd name="T62" fmla="*/ 77 w 133"/>
                <a:gd name="T63" fmla="*/ 6 h 129"/>
                <a:gd name="T64" fmla="*/ 70 w 133"/>
                <a:gd name="T65" fmla="*/ 10 h 129"/>
                <a:gd name="T66" fmla="*/ 48 w 133"/>
                <a:gd name="T67" fmla="*/ 30 h 129"/>
                <a:gd name="T68" fmla="*/ 12 w 133"/>
                <a:gd name="T69" fmla="*/ 68 h 129"/>
                <a:gd name="T70" fmla="*/ 0 w 133"/>
                <a:gd name="T71" fmla="*/ 10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29">
                  <a:moveTo>
                    <a:pt x="0" y="103"/>
                  </a:moveTo>
                  <a:cubicBezTo>
                    <a:pt x="14" y="99"/>
                    <a:pt x="23" y="96"/>
                    <a:pt x="32" y="86"/>
                  </a:cubicBezTo>
                  <a:cubicBezTo>
                    <a:pt x="37" y="81"/>
                    <a:pt x="53" y="64"/>
                    <a:pt x="67" y="49"/>
                  </a:cubicBezTo>
                  <a:cubicBezTo>
                    <a:pt x="74" y="42"/>
                    <a:pt x="82" y="36"/>
                    <a:pt x="87" y="32"/>
                  </a:cubicBezTo>
                  <a:cubicBezTo>
                    <a:pt x="88" y="30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7" y="27"/>
                    <a:pt x="91" y="39"/>
                    <a:pt x="93" y="49"/>
                  </a:cubicBezTo>
                  <a:cubicBezTo>
                    <a:pt x="98" y="68"/>
                    <a:pt x="102" y="91"/>
                    <a:pt x="104" y="98"/>
                  </a:cubicBezTo>
                  <a:cubicBezTo>
                    <a:pt x="107" y="112"/>
                    <a:pt x="112" y="119"/>
                    <a:pt x="123" y="129"/>
                  </a:cubicBezTo>
                  <a:cubicBezTo>
                    <a:pt x="129" y="116"/>
                    <a:pt x="133" y="107"/>
                    <a:pt x="130" y="93"/>
                  </a:cubicBezTo>
                  <a:cubicBezTo>
                    <a:pt x="129" y="86"/>
                    <a:pt x="125" y="63"/>
                    <a:pt x="119" y="42"/>
                  </a:cubicBezTo>
                  <a:cubicBezTo>
                    <a:pt x="118" y="37"/>
                    <a:pt x="117" y="32"/>
                    <a:pt x="115" y="27"/>
                  </a:cubicBezTo>
                  <a:cubicBezTo>
                    <a:pt x="115" y="26"/>
                    <a:pt x="114" y="24"/>
                    <a:pt x="114" y="23"/>
                  </a:cubicBezTo>
                  <a:cubicBezTo>
                    <a:pt x="113" y="21"/>
                    <a:pt x="113" y="20"/>
                    <a:pt x="112" y="18"/>
                  </a:cubicBezTo>
                  <a:cubicBezTo>
                    <a:pt x="111" y="16"/>
                    <a:pt x="110" y="14"/>
                    <a:pt x="110" y="13"/>
                  </a:cubicBezTo>
                  <a:cubicBezTo>
                    <a:pt x="109" y="11"/>
                    <a:pt x="108" y="9"/>
                    <a:pt x="107" y="8"/>
                  </a:cubicBezTo>
                  <a:cubicBezTo>
                    <a:pt x="105" y="5"/>
                    <a:pt x="103" y="3"/>
                    <a:pt x="101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8" y="1"/>
                    <a:pt x="98" y="1"/>
                    <a:pt x="97" y="1"/>
                  </a:cubicBezTo>
                  <a:cubicBezTo>
                    <a:pt x="96" y="0"/>
                    <a:pt x="95" y="0"/>
                    <a:pt x="95" y="0"/>
                  </a:cubicBezTo>
                  <a:cubicBezTo>
                    <a:pt x="91" y="0"/>
                    <a:pt x="89" y="0"/>
                    <a:pt x="89" y="0"/>
                  </a:cubicBezTo>
                  <a:cubicBezTo>
                    <a:pt x="89" y="0"/>
                    <a:pt x="89" y="0"/>
                    <a:pt x="88" y="1"/>
                  </a:cubicBezTo>
                  <a:cubicBezTo>
                    <a:pt x="87" y="1"/>
                    <a:pt x="85" y="1"/>
                    <a:pt x="83" y="2"/>
                  </a:cubicBezTo>
                  <a:cubicBezTo>
                    <a:pt x="82" y="3"/>
                    <a:pt x="79" y="4"/>
                    <a:pt x="77" y="6"/>
                  </a:cubicBezTo>
                  <a:cubicBezTo>
                    <a:pt x="74" y="7"/>
                    <a:pt x="71" y="10"/>
                    <a:pt x="70" y="10"/>
                  </a:cubicBezTo>
                  <a:cubicBezTo>
                    <a:pt x="64" y="15"/>
                    <a:pt x="56" y="23"/>
                    <a:pt x="48" y="30"/>
                  </a:cubicBezTo>
                  <a:cubicBezTo>
                    <a:pt x="33" y="45"/>
                    <a:pt x="17" y="62"/>
                    <a:pt x="12" y="68"/>
                  </a:cubicBezTo>
                  <a:cubicBezTo>
                    <a:pt x="3" y="79"/>
                    <a:pt x="1" y="88"/>
                    <a:pt x="0" y="1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192D05-91D4-473F-B553-3BBDB30DDF90}"/>
              </a:ext>
            </a:extLst>
          </p:cNvPr>
          <p:cNvGrpSpPr/>
          <p:nvPr/>
        </p:nvGrpSpPr>
        <p:grpSpPr>
          <a:xfrm rot="14238422">
            <a:off x="4536570" y="5003217"/>
            <a:ext cx="301286" cy="1053324"/>
            <a:chOff x="-1143000" y="-560388"/>
            <a:chExt cx="406401" cy="1420813"/>
          </a:xfrm>
          <a:solidFill>
            <a:schemeClr val="accent4"/>
          </a:solidFill>
        </p:grpSpPr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DCAC491B-EE65-463F-BA23-497B00663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3787" y="-496888"/>
              <a:ext cx="357188" cy="1357313"/>
            </a:xfrm>
            <a:custGeom>
              <a:avLst/>
              <a:gdLst>
                <a:gd name="T0" fmla="*/ 66 w 166"/>
                <a:gd name="T1" fmla="*/ 0 h 633"/>
                <a:gd name="T2" fmla="*/ 40 w 166"/>
                <a:gd name="T3" fmla="*/ 41 h 633"/>
                <a:gd name="T4" fmla="*/ 22 w 166"/>
                <a:gd name="T5" fmla="*/ 91 h 633"/>
                <a:gd name="T6" fmla="*/ 13 w 166"/>
                <a:gd name="T7" fmla="*/ 133 h 633"/>
                <a:gd name="T8" fmla="*/ 0 w 166"/>
                <a:gd name="T9" fmla="*/ 255 h 633"/>
                <a:gd name="T10" fmla="*/ 5 w 166"/>
                <a:gd name="T11" fmla="*/ 334 h 633"/>
                <a:gd name="T12" fmla="*/ 5 w 166"/>
                <a:gd name="T13" fmla="*/ 339 h 633"/>
                <a:gd name="T14" fmla="*/ 7 w 166"/>
                <a:gd name="T15" fmla="*/ 353 h 633"/>
                <a:gd name="T16" fmla="*/ 11 w 166"/>
                <a:gd name="T17" fmla="*/ 375 h 633"/>
                <a:gd name="T18" fmla="*/ 16 w 166"/>
                <a:gd name="T19" fmla="*/ 401 h 633"/>
                <a:gd name="T20" fmla="*/ 24 w 166"/>
                <a:gd name="T21" fmla="*/ 430 h 633"/>
                <a:gd name="T22" fmla="*/ 34 w 166"/>
                <a:gd name="T23" fmla="*/ 459 h 633"/>
                <a:gd name="T24" fmla="*/ 46 w 166"/>
                <a:gd name="T25" fmla="*/ 487 h 633"/>
                <a:gd name="T26" fmla="*/ 58 w 166"/>
                <a:gd name="T27" fmla="*/ 511 h 633"/>
                <a:gd name="T28" fmla="*/ 90 w 166"/>
                <a:gd name="T29" fmla="*/ 565 h 633"/>
                <a:gd name="T30" fmla="*/ 108 w 166"/>
                <a:gd name="T31" fmla="*/ 588 h 633"/>
                <a:gd name="T32" fmla="*/ 126 w 166"/>
                <a:gd name="T33" fmla="*/ 605 h 633"/>
                <a:gd name="T34" fmla="*/ 135 w 166"/>
                <a:gd name="T35" fmla="*/ 612 h 633"/>
                <a:gd name="T36" fmla="*/ 145 w 166"/>
                <a:gd name="T37" fmla="*/ 619 h 633"/>
                <a:gd name="T38" fmla="*/ 166 w 166"/>
                <a:gd name="T39" fmla="*/ 633 h 633"/>
                <a:gd name="T40" fmla="*/ 153 w 166"/>
                <a:gd name="T41" fmla="*/ 611 h 633"/>
                <a:gd name="T42" fmla="*/ 147 w 166"/>
                <a:gd name="T43" fmla="*/ 602 h 633"/>
                <a:gd name="T44" fmla="*/ 141 w 166"/>
                <a:gd name="T45" fmla="*/ 592 h 633"/>
                <a:gd name="T46" fmla="*/ 128 w 166"/>
                <a:gd name="T47" fmla="*/ 572 h 633"/>
                <a:gd name="T48" fmla="*/ 112 w 166"/>
                <a:gd name="T49" fmla="*/ 550 h 633"/>
                <a:gd name="T50" fmla="*/ 82 w 166"/>
                <a:gd name="T51" fmla="*/ 499 h 633"/>
                <a:gd name="T52" fmla="*/ 43 w 166"/>
                <a:gd name="T53" fmla="*/ 394 h 633"/>
                <a:gd name="T54" fmla="*/ 37 w 166"/>
                <a:gd name="T55" fmla="*/ 370 h 633"/>
                <a:gd name="T56" fmla="*/ 34 w 166"/>
                <a:gd name="T57" fmla="*/ 349 h 633"/>
                <a:gd name="T58" fmla="*/ 32 w 166"/>
                <a:gd name="T59" fmla="*/ 336 h 633"/>
                <a:gd name="T60" fmla="*/ 31 w 166"/>
                <a:gd name="T61" fmla="*/ 331 h 633"/>
                <a:gd name="T62" fmla="*/ 27 w 166"/>
                <a:gd name="T63" fmla="*/ 256 h 633"/>
                <a:gd name="T64" fmla="*/ 40 w 166"/>
                <a:gd name="T65" fmla="*/ 138 h 633"/>
                <a:gd name="T66" fmla="*/ 48 w 166"/>
                <a:gd name="T67" fmla="*/ 97 h 633"/>
                <a:gd name="T68" fmla="*/ 59 w 166"/>
                <a:gd name="T69" fmla="*/ 47 h 633"/>
                <a:gd name="T70" fmla="*/ 66 w 166"/>
                <a:gd name="T71" fmla="*/ 0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" h="633">
                  <a:moveTo>
                    <a:pt x="66" y="0"/>
                  </a:moveTo>
                  <a:cubicBezTo>
                    <a:pt x="55" y="14"/>
                    <a:pt x="47" y="27"/>
                    <a:pt x="40" y="41"/>
                  </a:cubicBezTo>
                  <a:cubicBezTo>
                    <a:pt x="33" y="55"/>
                    <a:pt x="27" y="71"/>
                    <a:pt x="22" y="91"/>
                  </a:cubicBezTo>
                  <a:cubicBezTo>
                    <a:pt x="21" y="98"/>
                    <a:pt x="18" y="109"/>
                    <a:pt x="13" y="133"/>
                  </a:cubicBezTo>
                  <a:cubicBezTo>
                    <a:pt x="7" y="162"/>
                    <a:pt x="1" y="212"/>
                    <a:pt x="0" y="255"/>
                  </a:cubicBezTo>
                  <a:cubicBezTo>
                    <a:pt x="0" y="299"/>
                    <a:pt x="5" y="334"/>
                    <a:pt x="5" y="334"/>
                  </a:cubicBezTo>
                  <a:cubicBezTo>
                    <a:pt x="5" y="334"/>
                    <a:pt x="5" y="336"/>
                    <a:pt x="5" y="339"/>
                  </a:cubicBezTo>
                  <a:cubicBezTo>
                    <a:pt x="6" y="343"/>
                    <a:pt x="6" y="347"/>
                    <a:pt x="7" y="353"/>
                  </a:cubicBezTo>
                  <a:cubicBezTo>
                    <a:pt x="8" y="360"/>
                    <a:pt x="9" y="367"/>
                    <a:pt x="11" y="375"/>
                  </a:cubicBezTo>
                  <a:cubicBezTo>
                    <a:pt x="12" y="383"/>
                    <a:pt x="14" y="392"/>
                    <a:pt x="16" y="401"/>
                  </a:cubicBezTo>
                  <a:cubicBezTo>
                    <a:pt x="19" y="410"/>
                    <a:pt x="22" y="420"/>
                    <a:pt x="24" y="430"/>
                  </a:cubicBezTo>
                  <a:cubicBezTo>
                    <a:pt x="28" y="439"/>
                    <a:pt x="31" y="449"/>
                    <a:pt x="34" y="459"/>
                  </a:cubicBezTo>
                  <a:cubicBezTo>
                    <a:pt x="38" y="469"/>
                    <a:pt x="42" y="478"/>
                    <a:pt x="46" y="487"/>
                  </a:cubicBezTo>
                  <a:cubicBezTo>
                    <a:pt x="50" y="496"/>
                    <a:pt x="54" y="504"/>
                    <a:pt x="58" y="511"/>
                  </a:cubicBezTo>
                  <a:cubicBezTo>
                    <a:pt x="73" y="540"/>
                    <a:pt x="85" y="556"/>
                    <a:pt x="90" y="565"/>
                  </a:cubicBezTo>
                  <a:cubicBezTo>
                    <a:pt x="97" y="574"/>
                    <a:pt x="103" y="581"/>
                    <a:pt x="108" y="588"/>
                  </a:cubicBezTo>
                  <a:cubicBezTo>
                    <a:pt x="114" y="594"/>
                    <a:pt x="120" y="600"/>
                    <a:pt x="126" y="605"/>
                  </a:cubicBezTo>
                  <a:cubicBezTo>
                    <a:pt x="129" y="607"/>
                    <a:pt x="132" y="610"/>
                    <a:pt x="135" y="612"/>
                  </a:cubicBezTo>
                  <a:cubicBezTo>
                    <a:pt x="138" y="615"/>
                    <a:pt x="142" y="617"/>
                    <a:pt x="145" y="619"/>
                  </a:cubicBezTo>
                  <a:cubicBezTo>
                    <a:pt x="151" y="624"/>
                    <a:pt x="158" y="628"/>
                    <a:pt x="166" y="633"/>
                  </a:cubicBezTo>
                  <a:cubicBezTo>
                    <a:pt x="161" y="625"/>
                    <a:pt x="157" y="618"/>
                    <a:pt x="153" y="611"/>
                  </a:cubicBezTo>
                  <a:cubicBezTo>
                    <a:pt x="151" y="608"/>
                    <a:pt x="149" y="605"/>
                    <a:pt x="147" y="602"/>
                  </a:cubicBezTo>
                  <a:cubicBezTo>
                    <a:pt x="145" y="598"/>
                    <a:pt x="143" y="595"/>
                    <a:pt x="141" y="592"/>
                  </a:cubicBezTo>
                  <a:cubicBezTo>
                    <a:pt x="137" y="585"/>
                    <a:pt x="132" y="579"/>
                    <a:pt x="128" y="572"/>
                  </a:cubicBezTo>
                  <a:cubicBezTo>
                    <a:pt x="123" y="565"/>
                    <a:pt x="118" y="558"/>
                    <a:pt x="112" y="550"/>
                  </a:cubicBezTo>
                  <a:cubicBezTo>
                    <a:pt x="107" y="541"/>
                    <a:pt x="96" y="526"/>
                    <a:pt x="82" y="499"/>
                  </a:cubicBezTo>
                  <a:cubicBezTo>
                    <a:pt x="67" y="471"/>
                    <a:pt x="51" y="430"/>
                    <a:pt x="43" y="394"/>
                  </a:cubicBezTo>
                  <a:cubicBezTo>
                    <a:pt x="41" y="386"/>
                    <a:pt x="39" y="377"/>
                    <a:pt x="37" y="370"/>
                  </a:cubicBezTo>
                  <a:cubicBezTo>
                    <a:pt x="36" y="362"/>
                    <a:pt x="35" y="355"/>
                    <a:pt x="34" y="349"/>
                  </a:cubicBezTo>
                  <a:cubicBezTo>
                    <a:pt x="33" y="344"/>
                    <a:pt x="32" y="339"/>
                    <a:pt x="32" y="336"/>
                  </a:cubicBezTo>
                  <a:cubicBezTo>
                    <a:pt x="31" y="333"/>
                    <a:pt x="31" y="331"/>
                    <a:pt x="31" y="331"/>
                  </a:cubicBezTo>
                  <a:cubicBezTo>
                    <a:pt x="31" y="331"/>
                    <a:pt x="27" y="297"/>
                    <a:pt x="27" y="256"/>
                  </a:cubicBezTo>
                  <a:cubicBezTo>
                    <a:pt x="28" y="214"/>
                    <a:pt x="34" y="166"/>
                    <a:pt x="40" y="138"/>
                  </a:cubicBezTo>
                  <a:cubicBezTo>
                    <a:pt x="44" y="115"/>
                    <a:pt x="47" y="104"/>
                    <a:pt x="48" y="97"/>
                  </a:cubicBezTo>
                  <a:cubicBezTo>
                    <a:pt x="53" y="78"/>
                    <a:pt x="56" y="62"/>
                    <a:pt x="59" y="47"/>
                  </a:cubicBezTo>
                  <a:cubicBezTo>
                    <a:pt x="61" y="32"/>
                    <a:pt x="63" y="18"/>
                    <a:pt x="6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D257E879-8A69-4CE0-9E1B-CA4956F60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43000" y="-560388"/>
              <a:ext cx="285750" cy="277813"/>
            </a:xfrm>
            <a:custGeom>
              <a:avLst/>
              <a:gdLst>
                <a:gd name="T0" fmla="*/ 0 w 133"/>
                <a:gd name="T1" fmla="*/ 103 h 129"/>
                <a:gd name="T2" fmla="*/ 32 w 133"/>
                <a:gd name="T3" fmla="*/ 86 h 129"/>
                <a:gd name="T4" fmla="*/ 67 w 133"/>
                <a:gd name="T5" fmla="*/ 49 h 129"/>
                <a:gd name="T6" fmla="*/ 87 w 133"/>
                <a:gd name="T7" fmla="*/ 32 h 129"/>
                <a:gd name="T8" fmla="*/ 88 w 133"/>
                <a:gd name="T9" fmla="*/ 31 h 129"/>
                <a:gd name="T10" fmla="*/ 88 w 133"/>
                <a:gd name="T11" fmla="*/ 31 h 129"/>
                <a:gd name="T12" fmla="*/ 88 w 133"/>
                <a:gd name="T13" fmla="*/ 31 h 129"/>
                <a:gd name="T14" fmla="*/ 88 w 133"/>
                <a:gd name="T15" fmla="*/ 31 h 129"/>
                <a:gd name="T16" fmla="*/ 93 w 133"/>
                <a:gd name="T17" fmla="*/ 49 h 129"/>
                <a:gd name="T18" fmla="*/ 104 w 133"/>
                <a:gd name="T19" fmla="*/ 98 h 129"/>
                <a:gd name="T20" fmla="*/ 123 w 133"/>
                <a:gd name="T21" fmla="*/ 129 h 129"/>
                <a:gd name="T22" fmla="*/ 130 w 133"/>
                <a:gd name="T23" fmla="*/ 93 h 129"/>
                <a:gd name="T24" fmla="*/ 119 w 133"/>
                <a:gd name="T25" fmla="*/ 42 h 129"/>
                <a:gd name="T26" fmla="*/ 115 w 133"/>
                <a:gd name="T27" fmla="*/ 27 h 129"/>
                <a:gd name="T28" fmla="*/ 114 w 133"/>
                <a:gd name="T29" fmla="*/ 23 h 129"/>
                <a:gd name="T30" fmla="*/ 112 w 133"/>
                <a:gd name="T31" fmla="*/ 18 h 129"/>
                <a:gd name="T32" fmla="*/ 110 w 133"/>
                <a:gd name="T33" fmla="*/ 13 h 129"/>
                <a:gd name="T34" fmla="*/ 107 w 133"/>
                <a:gd name="T35" fmla="*/ 8 h 129"/>
                <a:gd name="T36" fmla="*/ 101 w 133"/>
                <a:gd name="T37" fmla="*/ 2 h 129"/>
                <a:gd name="T38" fmla="*/ 100 w 133"/>
                <a:gd name="T39" fmla="*/ 2 h 129"/>
                <a:gd name="T40" fmla="*/ 100 w 133"/>
                <a:gd name="T41" fmla="*/ 1 h 129"/>
                <a:gd name="T42" fmla="*/ 99 w 133"/>
                <a:gd name="T43" fmla="*/ 1 h 129"/>
                <a:gd name="T44" fmla="*/ 99 w 133"/>
                <a:gd name="T45" fmla="*/ 1 h 129"/>
                <a:gd name="T46" fmla="*/ 99 w 133"/>
                <a:gd name="T47" fmla="*/ 2 h 129"/>
                <a:gd name="T48" fmla="*/ 99 w 133"/>
                <a:gd name="T49" fmla="*/ 2 h 129"/>
                <a:gd name="T50" fmla="*/ 99 w 133"/>
                <a:gd name="T51" fmla="*/ 2 h 129"/>
                <a:gd name="T52" fmla="*/ 97 w 133"/>
                <a:gd name="T53" fmla="*/ 1 h 129"/>
                <a:gd name="T54" fmla="*/ 95 w 133"/>
                <a:gd name="T55" fmla="*/ 0 h 129"/>
                <a:gd name="T56" fmla="*/ 89 w 133"/>
                <a:gd name="T57" fmla="*/ 0 h 129"/>
                <a:gd name="T58" fmla="*/ 88 w 133"/>
                <a:gd name="T59" fmla="*/ 1 h 129"/>
                <a:gd name="T60" fmla="*/ 83 w 133"/>
                <a:gd name="T61" fmla="*/ 2 h 129"/>
                <a:gd name="T62" fmla="*/ 77 w 133"/>
                <a:gd name="T63" fmla="*/ 6 h 129"/>
                <a:gd name="T64" fmla="*/ 70 w 133"/>
                <a:gd name="T65" fmla="*/ 10 h 129"/>
                <a:gd name="T66" fmla="*/ 48 w 133"/>
                <a:gd name="T67" fmla="*/ 30 h 129"/>
                <a:gd name="T68" fmla="*/ 12 w 133"/>
                <a:gd name="T69" fmla="*/ 68 h 129"/>
                <a:gd name="T70" fmla="*/ 0 w 133"/>
                <a:gd name="T71" fmla="*/ 10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3" h="129">
                  <a:moveTo>
                    <a:pt x="0" y="103"/>
                  </a:moveTo>
                  <a:cubicBezTo>
                    <a:pt x="14" y="99"/>
                    <a:pt x="23" y="96"/>
                    <a:pt x="32" y="86"/>
                  </a:cubicBezTo>
                  <a:cubicBezTo>
                    <a:pt x="37" y="81"/>
                    <a:pt x="53" y="64"/>
                    <a:pt x="67" y="49"/>
                  </a:cubicBezTo>
                  <a:cubicBezTo>
                    <a:pt x="74" y="42"/>
                    <a:pt x="82" y="36"/>
                    <a:pt x="87" y="32"/>
                  </a:cubicBezTo>
                  <a:cubicBezTo>
                    <a:pt x="88" y="30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8" y="31"/>
                    <a:pt x="88" y="31"/>
                    <a:pt x="88" y="31"/>
                  </a:cubicBezTo>
                  <a:cubicBezTo>
                    <a:pt x="87" y="27"/>
                    <a:pt x="91" y="39"/>
                    <a:pt x="93" y="49"/>
                  </a:cubicBezTo>
                  <a:cubicBezTo>
                    <a:pt x="98" y="68"/>
                    <a:pt x="102" y="91"/>
                    <a:pt x="104" y="98"/>
                  </a:cubicBezTo>
                  <a:cubicBezTo>
                    <a:pt x="107" y="112"/>
                    <a:pt x="112" y="119"/>
                    <a:pt x="123" y="129"/>
                  </a:cubicBezTo>
                  <a:cubicBezTo>
                    <a:pt x="129" y="116"/>
                    <a:pt x="133" y="107"/>
                    <a:pt x="130" y="93"/>
                  </a:cubicBezTo>
                  <a:cubicBezTo>
                    <a:pt x="129" y="86"/>
                    <a:pt x="125" y="63"/>
                    <a:pt x="119" y="42"/>
                  </a:cubicBezTo>
                  <a:cubicBezTo>
                    <a:pt x="118" y="37"/>
                    <a:pt x="117" y="32"/>
                    <a:pt x="115" y="27"/>
                  </a:cubicBezTo>
                  <a:cubicBezTo>
                    <a:pt x="115" y="26"/>
                    <a:pt x="114" y="24"/>
                    <a:pt x="114" y="23"/>
                  </a:cubicBezTo>
                  <a:cubicBezTo>
                    <a:pt x="113" y="21"/>
                    <a:pt x="113" y="20"/>
                    <a:pt x="112" y="18"/>
                  </a:cubicBezTo>
                  <a:cubicBezTo>
                    <a:pt x="111" y="16"/>
                    <a:pt x="110" y="14"/>
                    <a:pt x="110" y="13"/>
                  </a:cubicBezTo>
                  <a:cubicBezTo>
                    <a:pt x="109" y="11"/>
                    <a:pt x="108" y="9"/>
                    <a:pt x="107" y="8"/>
                  </a:cubicBezTo>
                  <a:cubicBezTo>
                    <a:pt x="105" y="5"/>
                    <a:pt x="103" y="3"/>
                    <a:pt x="101" y="2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8" y="1"/>
                    <a:pt x="98" y="1"/>
                    <a:pt x="97" y="1"/>
                  </a:cubicBezTo>
                  <a:cubicBezTo>
                    <a:pt x="96" y="0"/>
                    <a:pt x="95" y="0"/>
                    <a:pt x="95" y="0"/>
                  </a:cubicBezTo>
                  <a:cubicBezTo>
                    <a:pt x="91" y="0"/>
                    <a:pt x="89" y="0"/>
                    <a:pt x="89" y="0"/>
                  </a:cubicBezTo>
                  <a:cubicBezTo>
                    <a:pt x="89" y="0"/>
                    <a:pt x="89" y="0"/>
                    <a:pt x="88" y="1"/>
                  </a:cubicBezTo>
                  <a:cubicBezTo>
                    <a:pt x="87" y="1"/>
                    <a:pt x="85" y="1"/>
                    <a:pt x="83" y="2"/>
                  </a:cubicBezTo>
                  <a:cubicBezTo>
                    <a:pt x="82" y="3"/>
                    <a:pt x="79" y="4"/>
                    <a:pt x="77" y="6"/>
                  </a:cubicBezTo>
                  <a:cubicBezTo>
                    <a:pt x="74" y="7"/>
                    <a:pt x="71" y="10"/>
                    <a:pt x="70" y="10"/>
                  </a:cubicBezTo>
                  <a:cubicBezTo>
                    <a:pt x="64" y="15"/>
                    <a:pt x="56" y="23"/>
                    <a:pt x="48" y="30"/>
                  </a:cubicBezTo>
                  <a:cubicBezTo>
                    <a:pt x="33" y="45"/>
                    <a:pt x="17" y="62"/>
                    <a:pt x="12" y="68"/>
                  </a:cubicBezTo>
                  <a:cubicBezTo>
                    <a:pt x="3" y="79"/>
                    <a:pt x="1" y="88"/>
                    <a:pt x="0" y="10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5" name="Freeform 64">
            <a:extLst>
              <a:ext uri="{FF2B5EF4-FFF2-40B4-BE49-F238E27FC236}">
                <a16:creationId xmlns:a16="http://schemas.microsoft.com/office/drawing/2014/main" id="{C6F2BD15-2F34-4325-8649-EAC151AF6A40}"/>
              </a:ext>
            </a:extLst>
          </p:cNvPr>
          <p:cNvSpPr>
            <a:spLocks noEditPoints="1"/>
          </p:cNvSpPr>
          <p:nvPr/>
        </p:nvSpPr>
        <p:spPr bwMode="auto">
          <a:xfrm rot="17100000">
            <a:off x="3436896" y="3655507"/>
            <a:ext cx="270666" cy="946274"/>
          </a:xfrm>
          <a:custGeom>
            <a:avLst/>
            <a:gdLst>
              <a:gd name="T0" fmla="*/ 87 w 189"/>
              <a:gd name="T1" fmla="*/ 32 h 662"/>
              <a:gd name="T2" fmla="*/ 63 w 189"/>
              <a:gd name="T3" fmla="*/ 70 h 662"/>
              <a:gd name="T4" fmla="*/ 36 w 189"/>
              <a:gd name="T5" fmla="*/ 162 h 662"/>
              <a:gd name="T6" fmla="*/ 28 w 189"/>
              <a:gd name="T7" fmla="*/ 363 h 662"/>
              <a:gd name="T8" fmla="*/ 30 w 189"/>
              <a:gd name="T9" fmla="*/ 382 h 662"/>
              <a:gd name="T10" fmla="*/ 39 w 189"/>
              <a:gd name="T11" fmla="*/ 430 h 662"/>
              <a:gd name="T12" fmla="*/ 57 w 189"/>
              <a:gd name="T13" fmla="*/ 488 h 662"/>
              <a:gd name="T14" fmla="*/ 81 w 189"/>
              <a:gd name="T15" fmla="*/ 540 h 662"/>
              <a:gd name="T16" fmla="*/ 131 w 189"/>
              <a:gd name="T17" fmla="*/ 617 h 662"/>
              <a:gd name="T18" fmla="*/ 158 w 189"/>
              <a:gd name="T19" fmla="*/ 641 h 662"/>
              <a:gd name="T20" fmla="*/ 189 w 189"/>
              <a:gd name="T21" fmla="*/ 662 h 662"/>
              <a:gd name="T22" fmla="*/ 170 w 189"/>
              <a:gd name="T23" fmla="*/ 631 h 662"/>
              <a:gd name="T24" fmla="*/ 151 w 189"/>
              <a:gd name="T25" fmla="*/ 601 h 662"/>
              <a:gd name="T26" fmla="*/ 105 w 189"/>
              <a:gd name="T27" fmla="*/ 528 h 662"/>
              <a:gd name="T28" fmla="*/ 60 w 189"/>
              <a:gd name="T29" fmla="*/ 399 h 662"/>
              <a:gd name="T30" fmla="*/ 55 w 189"/>
              <a:gd name="T31" fmla="*/ 365 h 662"/>
              <a:gd name="T32" fmla="*/ 50 w 189"/>
              <a:gd name="T33" fmla="*/ 285 h 662"/>
              <a:gd name="T34" fmla="*/ 71 w 189"/>
              <a:gd name="T35" fmla="*/ 126 h 662"/>
              <a:gd name="T36" fmla="*/ 88 w 189"/>
              <a:gd name="T37" fmla="*/ 32 h 662"/>
              <a:gd name="T38" fmla="*/ 104 w 189"/>
              <a:gd name="T39" fmla="*/ 98 h 662"/>
              <a:gd name="T40" fmla="*/ 130 w 189"/>
              <a:gd name="T41" fmla="*/ 93 h 662"/>
              <a:gd name="T42" fmla="*/ 115 w 189"/>
              <a:gd name="T43" fmla="*/ 27 h 662"/>
              <a:gd name="T44" fmla="*/ 112 w 189"/>
              <a:gd name="T45" fmla="*/ 18 h 662"/>
              <a:gd name="T46" fmla="*/ 107 w 189"/>
              <a:gd name="T47" fmla="*/ 8 h 662"/>
              <a:gd name="T48" fmla="*/ 100 w 189"/>
              <a:gd name="T49" fmla="*/ 2 h 662"/>
              <a:gd name="T50" fmla="*/ 99 w 189"/>
              <a:gd name="T51" fmla="*/ 1 h 662"/>
              <a:gd name="T52" fmla="*/ 99 w 189"/>
              <a:gd name="T53" fmla="*/ 2 h 662"/>
              <a:gd name="T54" fmla="*/ 99 w 189"/>
              <a:gd name="T55" fmla="*/ 2 h 662"/>
              <a:gd name="T56" fmla="*/ 95 w 189"/>
              <a:gd name="T57" fmla="*/ 0 h 662"/>
              <a:gd name="T58" fmla="*/ 88 w 189"/>
              <a:gd name="T59" fmla="*/ 1 h 662"/>
              <a:gd name="T60" fmla="*/ 77 w 189"/>
              <a:gd name="T61" fmla="*/ 6 h 662"/>
              <a:gd name="T62" fmla="*/ 48 w 189"/>
              <a:gd name="T63" fmla="*/ 30 h 662"/>
              <a:gd name="T64" fmla="*/ 0 w 189"/>
              <a:gd name="T65" fmla="*/ 103 h 662"/>
              <a:gd name="T66" fmla="*/ 67 w 189"/>
              <a:gd name="T67" fmla="*/ 49 h 662"/>
              <a:gd name="T68" fmla="*/ 88 w 189"/>
              <a:gd name="T69" fmla="*/ 30 h 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9" h="662">
                <a:moveTo>
                  <a:pt x="67" y="49"/>
                </a:moveTo>
                <a:cubicBezTo>
                  <a:pt x="74" y="42"/>
                  <a:pt x="82" y="36"/>
                  <a:pt x="87" y="32"/>
                </a:cubicBezTo>
                <a:cubicBezTo>
                  <a:pt x="87" y="31"/>
                  <a:pt x="87" y="31"/>
                  <a:pt x="87" y="31"/>
                </a:cubicBezTo>
                <a:cubicBezTo>
                  <a:pt x="77" y="45"/>
                  <a:pt x="70" y="57"/>
                  <a:pt x="63" y="70"/>
                </a:cubicBezTo>
                <a:cubicBezTo>
                  <a:pt x="56" y="84"/>
                  <a:pt x="50" y="100"/>
                  <a:pt x="45" y="120"/>
                </a:cubicBezTo>
                <a:cubicBezTo>
                  <a:pt x="44" y="127"/>
                  <a:pt x="41" y="138"/>
                  <a:pt x="36" y="162"/>
                </a:cubicBezTo>
                <a:cubicBezTo>
                  <a:pt x="30" y="191"/>
                  <a:pt x="24" y="241"/>
                  <a:pt x="23" y="284"/>
                </a:cubicBezTo>
                <a:cubicBezTo>
                  <a:pt x="23" y="328"/>
                  <a:pt x="28" y="363"/>
                  <a:pt x="28" y="363"/>
                </a:cubicBezTo>
                <a:cubicBezTo>
                  <a:pt x="28" y="363"/>
                  <a:pt x="28" y="365"/>
                  <a:pt x="28" y="368"/>
                </a:cubicBezTo>
                <a:cubicBezTo>
                  <a:pt x="29" y="372"/>
                  <a:pt x="29" y="376"/>
                  <a:pt x="30" y="382"/>
                </a:cubicBezTo>
                <a:cubicBezTo>
                  <a:pt x="31" y="389"/>
                  <a:pt x="32" y="396"/>
                  <a:pt x="34" y="404"/>
                </a:cubicBezTo>
                <a:cubicBezTo>
                  <a:pt x="35" y="412"/>
                  <a:pt x="37" y="421"/>
                  <a:pt x="39" y="430"/>
                </a:cubicBezTo>
                <a:cubicBezTo>
                  <a:pt x="42" y="439"/>
                  <a:pt x="45" y="449"/>
                  <a:pt x="47" y="459"/>
                </a:cubicBezTo>
                <a:cubicBezTo>
                  <a:pt x="51" y="468"/>
                  <a:pt x="54" y="478"/>
                  <a:pt x="57" y="488"/>
                </a:cubicBezTo>
                <a:cubicBezTo>
                  <a:pt x="61" y="498"/>
                  <a:pt x="65" y="507"/>
                  <a:pt x="69" y="516"/>
                </a:cubicBezTo>
                <a:cubicBezTo>
                  <a:pt x="73" y="525"/>
                  <a:pt x="77" y="533"/>
                  <a:pt x="81" y="540"/>
                </a:cubicBezTo>
                <a:cubicBezTo>
                  <a:pt x="96" y="569"/>
                  <a:pt x="108" y="585"/>
                  <a:pt x="113" y="594"/>
                </a:cubicBezTo>
                <a:cubicBezTo>
                  <a:pt x="120" y="603"/>
                  <a:pt x="126" y="610"/>
                  <a:pt x="131" y="617"/>
                </a:cubicBezTo>
                <a:cubicBezTo>
                  <a:pt x="137" y="623"/>
                  <a:pt x="143" y="629"/>
                  <a:pt x="149" y="634"/>
                </a:cubicBezTo>
                <a:cubicBezTo>
                  <a:pt x="152" y="636"/>
                  <a:pt x="155" y="639"/>
                  <a:pt x="158" y="641"/>
                </a:cubicBezTo>
                <a:cubicBezTo>
                  <a:pt x="161" y="644"/>
                  <a:pt x="165" y="646"/>
                  <a:pt x="168" y="648"/>
                </a:cubicBezTo>
                <a:cubicBezTo>
                  <a:pt x="174" y="653"/>
                  <a:pt x="181" y="657"/>
                  <a:pt x="189" y="662"/>
                </a:cubicBezTo>
                <a:cubicBezTo>
                  <a:pt x="184" y="654"/>
                  <a:pt x="180" y="647"/>
                  <a:pt x="176" y="640"/>
                </a:cubicBezTo>
                <a:cubicBezTo>
                  <a:pt x="174" y="637"/>
                  <a:pt x="172" y="634"/>
                  <a:pt x="170" y="631"/>
                </a:cubicBezTo>
                <a:cubicBezTo>
                  <a:pt x="168" y="627"/>
                  <a:pt x="166" y="624"/>
                  <a:pt x="164" y="621"/>
                </a:cubicBezTo>
                <a:cubicBezTo>
                  <a:pt x="160" y="614"/>
                  <a:pt x="155" y="608"/>
                  <a:pt x="151" y="601"/>
                </a:cubicBezTo>
                <a:cubicBezTo>
                  <a:pt x="146" y="594"/>
                  <a:pt x="141" y="587"/>
                  <a:pt x="135" y="579"/>
                </a:cubicBezTo>
                <a:cubicBezTo>
                  <a:pt x="130" y="570"/>
                  <a:pt x="119" y="555"/>
                  <a:pt x="105" y="528"/>
                </a:cubicBezTo>
                <a:cubicBezTo>
                  <a:pt x="90" y="500"/>
                  <a:pt x="74" y="459"/>
                  <a:pt x="66" y="423"/>
                </a:cubicBezTo>
                <a:cubicBezTo>
                  <a:pt x="64" y="415"/>
                  <a:pt x="62" y="406"/>
                  <a:pt x="60" y="399"/>
                </a:cubicBezTo>
                <a:cubicBezTo>
                  <a:pt x="59" y="391"/>
                  <a:pt x="58" y="384"/>
                  <a:pt x="57" y="378"/>
                </a:cubicBezTo>
                <a:cubicBezTo>
                  <a:pt x="56" y="373"/>
                  <a:pt x="55" y="368"/>
                  <a:pt x="55" y="365"/>
                </a:cubicBezTo>
                <a:cubicBezTo>
                  <a:pt x="54" y="362"/>
                  <a:pt x="54" y="360"/>
                  <a:pt x="54" y="360"/>
                </a:cubicBezTo>
                <a:cubicBezTo>
                  <a:pt x="54" y="360"/>
                  <a:pt x="50" y="326"/>
                  <a:pt x="50" y="285"/>
                </a:cubicBezTo>
                <a:cubicBezTo>
                  <a:pt x="51" y="243"/>
                  <a:pt x="57" y="195"/>
                  <a:pt x="63" y="167"/>
                </a:cubicBezTo>
                <a:cubicBezTo>
                  <a:pt x="67" y="144"/>
                  <a:pt x="70" y="133"/>
                  <a:pt x="71" y="126"/>
                </a:cubicBezTo>
                <a:cubicBezTo>
                  <a:pt x="76" y="107"/>
                  <a:pt x="79" y="91"/>
                  <a:pt x="82" y="76"/>
                </a:cubicBezTo>
                <a:cubicBezTo>
                  <a:pt x="84" y="62"/>
                  <a:pt x="86" y="48"/>
                  <a:pt x="88" y="32"/>
                </a:cubicBezTo>
                <a:cubicBezTo>
                  <a:pt x="89" y="35"/>
                  <a:pt x="92" y="43"/>
                  <a:pt x="93" y="49"/>
                </a:cubicBezTo>
                <a:cubicBezTo>
                  <a:pt x="98" y="68"/>
                  <a:pt x="102" y="91"/>
                  <a:pt x="104" y="98"/>
                </a:cubicBezTo>
                <a:cubicBezTo>
                  <a:pt x="107" y="112"/>
                  <a:pt x="112" y="119"/>
                  <a:pt x="123" y="129"/>
                </a:cubicBezTo>
                <a:cubicBezTo>
                  <a:pt x="129" y="116"/>
                  <a:pt x="133" y="107"/>
                  <a:pt x="130" y="93"/>
                </a:cubicBezTo>
                <a:cubicBezTo>
                  <a:pt x="129" y="86"/>
                  <a:pt x="125" y="63"/>
                  <a:pt x="119" y="42"/>
                </a:cubicBezTo>
                <a:cubicBezTo>
                  <a:pt x="118" y="37"/>
                  <a:pt x="117" y="32"/>
                  <a:pt x="115" y="27"/>
                </a:cubicBezTo>
                <a:cubicBezTo>
                  <a:pt x="115" y="26"/>
                  <a:pt x="114" y="24"/>
                  <a:pt x="114" y="23"/>
                </a:cubicBezTo>
                <a:cubicBezTo>
                  <a:pt x="113" y="21"/>
                  <a:pt x="113" y="20"/>
                  <a:pt x="112" y="18"/>
                </a:cubicBezTo>
                <a:cubicBezTo>
                  <a:pt x="111" y="16"/>
                  <a:pt x="110" y="14"/>
                  <a:pt x="110" y="13"/>
                </a:cubicBezTo>
                <a:cubicBezTo>
                  <a:pt x="109" y="11"/>
                  <a:pt x="108" y="9"/>
                  <a:pt x="107" y="8"/>
                </a:cubicBezTo>
                <a:cubicBezTo>
                  <a:pt x="105" y="5"/>
                  <a:pt x="103" y="3"/>
                  <a:pt x="101" y="2"/>
                </a:cubicBezTo>
                <a:cubicBezTo>
                  <a:pt x="100" y="2"/>
                  <a:pt x="100" y="2"/>
                  <a:pt x="100" y="2"/>
                </a:cubicBezTo>
                <a:cubicBezTo>
                  <a:pt x="100" y="1"/>
                  <a:pt x="100" y="1"/>
                  <a:pt x="100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1"/>
                  <a:pt x="99" y="1"/>
                  <a:pt x="99" y="1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9" y="2"/>
                  <a:pt x="99" y="2"/>
                  <a:pt x="99" y="2"/>
                </a:cubicBezTo>
                <a:cubicBezTo>
                  <a:pt x="98" y="1"/>
                  <a:pt x="98" y="1"/>
                  <a:pt x="97" y="1"/>
                </a:cubicBezTo>
                <a:cubicBezTo>
                  <a:pt x="96" y="0"/>
                  <a:pt x="95" y="0"/>
                  <a:pt x="95" y="0"/>
                </a:cubicBezTo>
                <a:cubicBezTo>
                  <a:pt x="91" y="0"/>
                  <a:pt x="89" y="0"/>
                  <a:pt x="89" y="0"/>
                </a:cubicBezTo>
                <a:cubicBezTo>
                  <a:pt x="89" y="0"/>
                  <a:pt x="89" y="0"/>
                  <a:pt x="88" y="1"/>
                </a:cubicBezTo>
                <a:cubicBezTo>
                  <a:pt x="87" y="1"/>
                  <a:pt x="85" y="1"/>
                  <a:pt x="83" y="2"/>
                </a:cubicBezTo>
                <a:cubicBezTo>
                  <a:pt x="82" y="3"/>
                  <a:pt x="79" y="4"/>
                  <a:pt x="77" y="6"/>
                </a:cubicBezTo>
                <a:cubicBezTo>
                  <a:pt x="74" y="7"/>
                  <a:pt x="71" y="10"/>
                  <a:pt x="70" y="10"/>
                </a:cubicBezTo>
                <a:cubicBezTo>
                  <a:pt x="64" y="15"/>
                  <a:pt x="56" y="23"/>
                  <a:pt x="48" y="30"/>
                </a:cubicBezTo>
                <a:cubicBezTo>
                  <a:pt x="33" y="45"/>
                  <a:pt x="17" y="62"/>
                  <a:pt x="12" y="68"/>
                </a:cubicBezTo>
                <a:cubicBezTo>
                  <a:pt x="3" y="79"/>
                  <a:pt x="1" y="88"/>
                  <a:pt x="0" y="103"/>
                </a:cubicBezTo>
                <a:cubicBezTo>
                  <a:pt x="14" y="99"/>
                  <a:pt x="23" y="96"/>
                  <a:pt x="32" y="86"/>
                </a:cubicBezTo>
                <a:cubicBezTo>
                  <a:pt x="37" y="81"/>
                  <a:pt x="53" y="64"/>
                  <a:pt x="67" y="49"/>
                </a:cubicBezTo>
                <a:close/>
                <a:moveTo>
                  <a:pt x="88" y="30"/>
                </a:moveTo>
                <a:cubicBezTo>
                  <a:pt x="88" y="30"/>
                  <a:pt x="88" y="30"/>
                  <a:pt x="88" y="30"/>
                </a:cubicBezTo>
                <a:cubicBezTo>
                  <a:pt x="88" y="30"/>
                  <a:pt x="88" y="30"/>
                  <a:pt x="88" y="3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B751E3-04E0-4BA9-B84F-79A90E325E7D}"/>
              </a:ext>
            </a:extLst>
          </p:cNvPr>
          <p:cNvGrpSpPr/>
          <p:nvPr/>
        </p:nvGrpSpPr>
        <p:grpSpPr>
          <a:xfrm>
            <a:off x="7698145" y="3986016"/>
            <a:ext cx="366663" cy="367633"/>
            <a:chOff x="-1824038" y="1905000"/>
            <a:chExt cx="4803776" cy="4816475"/>
          </a:xfrm>
          <a:solidFill>
            <a:srgbClr val="FFFFFF"/>
          </a:solidFill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951378FB-9C96-4809-BDF3-4D2048C0B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824038" y="2184400"/>
              <a:ext cx="4511676" cy="4537075"/>
            </a:xfrm>
            <a:custGeom>
              <a:avLst/>
              <a:gdLst>
                <a:gd name="T0" fmla="*/ 1157 w 5685"/>
                <a:gd name="T1" fmla="*/ 346 h 5715"/>
                <a:gd name="T2" fmla="*/ 528 w 5685"/>
                <a:gd name="T3" fmla="*/ 874 h 5715"/>
                <a:gd name="T4" fmla="*/ 360 w 5685"/>
                <a:gd name="T5" fmla="*/ 1181 h 5715"/>
                <a:gd name="T6" fmla="*/ 371 w 5685"/>
                <a:gd name="T7" fmla="*/ 1622 h 5715"/>
                <a:gd name="T8" fmla="*/ 561 w 5685"/>
                <a:gd name="T9" fmla="*/ 2229 h 5715"/>
                <a:gd name="T10" fmla="*/ 1024 w 5685"/>
                <a:gd name="T11" fmla="*/ 3075 h 5715"/>
                <a:gd name="T12" fmla="*/ 1745 w 5685"/>
                <a:gd name="T13" fmla="*/ 3953 h 5715"/>
                <a:gd name="T14" fmla="*/ 2675 w 5685"/>
                <a:gd name="T15" fmla="*/ 4716 h 5715"/>
                <a:gd name="T16" fmla="*/ 3517 w 5685"/>
                <a:gd name="T17" fmla="*/ 5168 h 5715"/>
                <a:gd name="T18" fmla="*/ 4160 w 5685"/>
                <a:gd name="T19" fmla="*/ 5355 h 5715"/>
                <a:gd name="T20" fmla="*/ 4520 w 5685"/>
                <a:gd name="T21" fmla="*/ 5355 h 5715"/>
                <a:gd name="T22" fmla="*/ 4841 w 5685"/>
                <a:gd name="T23" fmla="*/ 5168 h 5715"/>
                <a:gd name="T24" fmla="*/ 5244 w 5685"/>
                <a:gd name="T25" fmla="*/ 4756 h 5715"/>
                <a:gd name="T26" fmla="*/ 5336 w 5685"/>
                <a:gd name="T27" fmla="*/ 4503 h 5715"/>
                <a:gd name="T28" fmla="*/ 4536 w 5685"/>
                <a:gd name="T29" fmla="*/ 3648 h 5715"/>
                <a:gd name="T30" fmla="*/ 4391 w 5685"/>
                <a:gd name="T31" fmla="*/ 3557 h 5715"/>
                <a:gd name="T32" fmla="*/ 4210 w 5685"/>
                <a:gd name="T33" fmla="*/ 3605 h 5715"/>
                <a:gd name="T34" fmla="*/ 3691 w 5685"/>
                <a:gd name="T35" fmla="*/ 4115 h 5715"/>
                <a:gd name="T36" fmla="*/ 3526 w 5685"/>
                <a:gd name="T37" fmla="*/ 4176 h 5715"/>
                <a:gd name="T38" fmla="*/ 3384 w 5685"/>
                <a:gd name="T39" fmla="*/ 4135 h 5715"/>
                <a:gd name="T40" fmla="*/ 2926 w 5685"/>
                <a:gd name="T41" fmla="*/ 3866 h 5715"/>
                <a:gd name="T42" fmla="*/ 2116 w 5685"/>
                <a:gd name="T43" fmla="*/ 3127 h 5715"/>
                <a:gd name="T44" fmla="*/ 1746 w 5685"/>
                <a:gd name="T45" fmla="*/ 2646 h 5715"/>
                <a:gd name="T46" fmla="*/ 1545 w 5685"/>
                <a:gd name="T47" fmla="*/ 2258 h 5715"/>
                <a:gd name="T48" fmla="*/ 1536 w 5685"/>
                <a:gd name="T49" fmla="*/ 2090 h 5715"/>
                <a:gd name="T50" fmla="*/ 1615 w 5685"/>
                <a:gd name="T51" fmla="*/ 1964 h 5715"/>
                <a:gd name="T52" fmla="*/ 1994 w 5685"/>
                <a:gd name="T53" fmla="*/ 1595 h 5715"/>
                <a:gd name="T54" fmla="*/ 2151 w 5685"/>
                <a:gd name="T55" fmla="*/ 1342 h 5715"/>
                <a:gd name="T56" fmla="*/ 1700 w 5685"/>
                <a:gd name="T57" fmla="*/ 793 h 5715"/>
                <a:gd name="T58" fmla="*/ 1322 w 5685"/>
                <a:gd name="T59" fmla="*/ 414 h 5715"/>
                <a:gd name="T60" fmla="*/ 1157 w 5685"/>
                <a:gd name="T61" fmla="*/ 346 h 5715"/>
                <a:gd name="T62" fmla="*/ 1453 w 5685"/>
                <a:gd name="T63" fmla="*/ 85 h 5715"/>
                <a:gd name="T64" fmla="*/ 1883 w 5685"/>
                <a:gd name="T65" fmla="*/ 488 h 5715"/>
                <a:gd name="T66" fmla="*/ 2444 w 5685"/>
                <a:gd name="T67" fmla="*/ 1112 h 5715"/>
                <a:gd name="T68" fmla="*/ 2472 w 5685"/>
                <a:gd name="T69" fmla="*/ 1495 h 5715"/>
                <a:gd name="T70" fmla="*/ 2186 w 5685"/>
                <a:gd name="T71" fmla="*/ 1892 h 5715"/>
                <a:gd name="T72" fmla="*/ 1977 w 5685"/>
                <a:gd name="T73" fmla="*/ 2358 h 5715"/>
                <a:gd name="T74" fmla="*/ 2376 w 5685"/>
                <a:gd name="T75" fmla="*/ 2899 h 5715"/>
                <a:gd name="T76" fmla="*/ 3126 w 5685"/>
                <a:gd name="T77" fmla="*/ 3583 h 5715"/>
                <a:gd name="T78" fmla="*/ 3916 w 5685"/>
                <a:gd name="T79" fmla="*/ 3406 h 5715"/>
                <a:gd name="T80" fmla="*/ 4276 w 5685"/>
                <a:gd name="T81" fmla="*/ 3215 h 5715"/>
                <a:gd name="T82" fmla="*/ 4655 w 5685"/>
                <a:gd name="T83" fmla="*/ 3298 h 5715"/>
                <a:gd name="T84" fmla="*/ 5596 w 5685"/>
                <a:gd name="T85" fmla="*/ 4248 h 5715"/>
                <a:gd name="T86" fmla="*/ 5679 w 5685"/>
                <a:gd name="T87" fmla="*/ 4631 h 5715"/>
                <a:gd name="T88" fmla="*/ 5493 w 5685"/>
                <a:gd name="T89" fmla="*/ 4995 h 5715"/>
                <a:gd name="T90" fmla="*/ 5101 w 5685"/>
                <a:gd name="T91" fmla="*/ 5392 h 5715"/>
                <a:gd name="T92" fmla="*/ 4959 w 5685"/>
                <a:gd name="T93" fmla="*/ 5523 h 5715"/>
                <a:gd name="T94" fmla="*/ 4549 w 5685"/>
                <a:gd name="T95" fmla="*/ 5701 h 5715"/>
                <a:gd name="T96" fmla="*/ 4134 w 5685"/>
                <a:gd name="T97" fmla="*/ 5699 h 5715"/>
                <a:gd name="T98" fmla="*/ 3478 w 5685"/>
                <a:gd name="T99" fmla="*/ 5523 h 5715"/>
                <a:gd name="T100" fmla="*/ 2742 w 5685"/>
                <a:gd name="T101" fmla="*/ 5161 h 5715"/>
                <a:gd name="T102" fmla="*/ 1804 w 5685"/>
                <a:gd name="T103" fmla="*/ 4483 h 5715"/>
                <a:gd name="T104" fmla="*/ 999 w 5685"/>
                <a:gd name="T105" fmla="*/ 3625 h 5715"/>
                <a:gd name="T106" fmla="*/ 411 w 5685"/>
                <a:gd name="T107" fmla="*/ 2724 h 5715"/>
                <a:gd name="T108" fmla="*/ 110 w 5685"/>
                <a:gd name="T109" fmla="*/ 2007 h 5715"/>
                <a:gd name="T110" fmla="*/ 3 w 5685"/>
                <a:gd name="T111" fmla="*/ 1471 h 5715"/>
                <a:gd name="T112" fmla="*/ 72 w 5685"/>
                <a:gd name="T113" fmla="*/ 946 h 5715"/>
                <a:gd name="T114" fmla="*/ 718 w 5685"/>
                <a:gd name="T115" fmla="*/ 190 h 5715"/>
                <a:gd name="T116" fmla="*/ 1002 w 5685"/>
                <a:gd name="T117" fmla="*/ 22 h 5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85" h="5715">
                  <a:moveTo>
                    <a:pt x="5244" y="4756"/>
                  </a:moveTo>
                  <a:lnTo>
                    <a:pt x="5244" y="4756"/>
                  </a:lnTo>
                  <a:lnTo>
                    <a:pt x="5244" y="4756"/>
                  </a:lnTo>
                  <a:lnTo>
                    <a:pt x="5244" y="4756"/>
                  </a:lnTo>
                  <a:close/>
                  <a:moveTo>
                    <a:pt x="1157" y="346"/>
                  </a:moveTo>
                  <a:lnTo>
                    <a:pt x="1109" y="351"/>
                  </a:lnTo>
                  <a:lnTo>
                    <a:pt x="1060" y="370"/>
                  </a:lnTo>
                  <a:lnTo>
                    <a:pt x="1012" y="397"/>
                  </a:lnTo>
                  <a:lnTo>
                    <a:pt x="964" y="436"/>
                  </a:lnTo>
                  <a:lnTo>
                    <a:pt x="528" y="874"/>
                  </a:lnTo>
                  <a:lnTo>
                    <a:pt x="478" y="928"/>
                  </a:lnTo>
                  <a:lnTo>
                    <a:pt x="437" y="987"/>
                  </a:lnTo>
                  <a:lnTo>
                    <a:pt x="404" y="1048"/>
                  </a:lnTo>
                  <a:lnTo>
                    <a:pt x="378" y="1112"/>
                  </a:lnTo>
                  <a:lnTo>
                    <a:pt x="360" y="1181"/>
                  </a:lnTo>
                  <a:lnTo>
                    <a:pt x="351" y="1255"/>
                  </a:lnTo>
                  <a:lnTo>
                    <a:pt x="347" y="1343"/>
                  </a:lnTo>
                  <a:lnTo>
                    <a:pt x="349" y="1434"/>
                  </a:lnTo>
                  <a:lnTo>
                    <a:pt x="356" y="1526"/>
                  </a:lnTo>
                  <a:lnTo>
                    <a:pt x="371" y="1622"/>
                  </a:lnTo>
                  <a:lnTo>
                    <a:pt x="391" y="1724"/>
                  </a:lnTo>
                  <a:lnTo>
                    <a:pt x="419" y="1829"/>
                  </a:lnTo>
                  <a:lnTo>
                    <a:pt x="452" y="1938"/>
                  </a:lnTo>
                  <a:lnTo>
                    <a:pt x="495" y="2055"/>
                  </a:lnTo>
                  <a:lnTo>
                    <a:pt x="561" y="2229"/>
                  </a:lnTo>
                  <a:lnTo>
                    <a:pt x="639" y="2399"/>
                  </a:lnTo>
                  <a:lnTo>
                    <a:pt x="722" y="2569"/>
                  </a:lnTo>
                  <a:lnTo>
                    <a:pt x="814" y="2737"/>
                  </a:lnTo>
                  <a:lnTo>
                    <a:pt x="916" y="2907"/>
                  </a:lnTo>
                  <a:lnTo>
                    <a:pt x="1024" y="3075"/>
                  </a:lnTo>
                  <a:lnTo>
                    <a:pt x="1144" y="3245"/>
                  </a:lnTo>
                  <a:lnTo>
                    <a:pt x="1276" y="3417"/>
                  </a:lnTo>
                  <a:lnTo>
                    <a:pt x="1416" y="3590"/>
                  </a:lnTo>
                  <a:lnTo>
                    <a:pt x="1577" y="3775"/>
                  </a:lnTo>
                  <a:lnTo>
                    <a:pt x="1745" y="3953"/>
                  </a:lnTo>
                  <a:lnTo>
                    <a:pt x="1918" y="4123"/>
                  </a:lnTo>
                  <a:lnTo>
                    <a:pt x="2099" y="4283"/>
                  </a:lnTo>
                  <a:lnTo>
                    <a:pt x="2286" y="4437"/>
                  </a:lnTo>
                  <a:lnTo>
                    <a:pt x="2478" y="4581"/>
                  </a:lnTo>
                  <a:lnTo>
                    <a:pt x="2675" y="4716"/>
                  </a:lnTo>
                  <a:lnTo>
                    <a:pt x="2880" y="4843"/>
                  </a:lnTo>
                  <a:lnTo>
                    <a:pt x="3089" y="4961"/>
                  </a:lnTo>
                  <a:lnTo>
                    <a:pt x="3303" y="5070"/>
                  </a:lnTo>
                  <a:lnTo>
                    <a:pt x="3406" y="5119"/>
                  </a:lnTo>
                  <a:lnTo>
                    <a:pt x="3517" y="5168"/>
                  </a:lnTo>
                  <a:lnTo>
                    <a:pt x="3635" y="5215"/>
                  </a:lnTo>
                  <a:lnTo>
                    <a:pt x="3759" y="5259"/>
                  </a:lnTo>
                  <a:lnTo>
                    <a:pt x="3888" y="5298"/>
                  </a:lnTo>
                  <a:lnTo>
                    <a:pt x="4023" y="5331"/>
                  </a:lnTo>
                  <a:lnTo>
                    <a:pt x="4160" y="5355"/>
                  </a:lnTo>
                  <a:lnTo>
                    <a:pt x="4302" y="5370"/>
                  </a:lnTo>
                  <a:lnTo>
                    <a:pt x="4331" y="5372"/>
                  </a:lnTo>
                  <a:lnTo>
                    <a:pt x="4361" y="5372"/>
                  </a:lnTo>
                  <a:lnTo>
                    <a:pt x="4442" y="5368"/>
                  </a:lnTo>
                  <a:lnTo>
                    <a:pt x="4520" y="5355"/>
                  </a:lnTo>
                  <a:lnTo>
                    <a:pt x="4592" y="5335"/>
                  </a:lnTo>
                  <a:lnTo>
                    <a:pt x="4660" y="5307"/>
                  </a:lnTo>
                  <a:lnTo>
                    <a:pt x="4725" y="5268"/>
                  </a:lnTo>
                  <a:lnTo>
                    <a:pt x="4784" y="5222"/>
                  </a:lnTo>
                  <a:lnTo>
                    <a:pt x="4841" y="5168"/>
                  </a:lnTo>
                  <a:lnTo>
                    <a:pt x="4922" y="5078"/>
                  </a:lnTo>
                  <a:lnTo>
                    <a:pt x="5005" y="4993"/>
                  </a:lnTo>
                  <a:lnTo>
                    <a:pt x="5088" y="4912"/>
                  </a:lnTo>
                  <a:lnTo>
                    <a:pt x="5168" y="4834"/>
                  </a:lnTo>
                  <a:lnTo>
                    <a:pt x="5244" y="4756"/>
                  </a:lnTo>
                  <a:lnTo>
                    <a:pt x="5288" y="4705"/>
                  </a:lnTo>
                  <a:lnTo>
                    <a:pt x="5317" y="4655"/>
                  </a:lnTo>
                  <a:lnTo>
                    <a:pt x="5336" y="4603"/>
                  </a:lnTo>
                  <a:lnTo>
                    <a:pt x="5341" y="4553"/>
                  </a:lnTo>
                  <a:lnTo>
                    <a:pt x="5336" y="4503"/>
                  </a:lnTo>
                  <a:lnTo>
                    <a:pt x="5317" y="4453"/>
                  </a:lnTo>
                  <a:lnTo>
                    <a:pt x="5286" y="4403"/>
                  </a:lnTo>
                  <a:lnTo>
                    <a:pt x="5244" y="4355"/>
                  </a:lnTo>
                  <a:lnTo>
                    <a:pt x="4538" y="3649"/>
                  </a:lnTo>
                  <a:lnTo>
                    <a:pt x="4536" y="3648"/>
                  </a:lnTo>
                  <a:lnTo>
                    <a:pt x="4514" y="3625"/>
                  </a:lnTo>
                  <a:lnTo>
                    <a:pt x="4488" y="3603"/>
                  </a:lnTo>
                  <a:lnTo>
                    <a:pt x="4459" y="3583"/>
                  </a:lnTo>
                  <a:lnTo>
                    <a:pt x="4426" y="3568"/>
                  </a:lnTo>
                  <a:lnTo>
                    <a:pt x="4391" y="3557"/>
                  </a:lnTo>
                  <a:lnTo>
                    <a:pt x="4352" y="3553"/>
                  </a:lnTo>
                  <a:lnTo>
                    <a:pt x="4311" y="3557"/>
                  </a:lnTo>
                  <a:lnTo>
                    <a:pt x="4274" y="3568"/>
                  </a:lnTo>
                  <a:lnTo>
                    <a:pt x="4241" y="3585"/>
                  </a:lnTo>
                  <a:lnTo>
                    <a:pt x="4210" y="3605"/>
                  </a:lnTo>
                  <a:lnTo>
                    <a:pt x="4182" y="3627"/>
                  </a:lnTo>
                  <a:lnTo>
                    <a:pt x="4158" y="3649"/>
                  </a:lnTo>
                  <a:lnTo>
                    <a:pt x="3720" y="4087"/>
                  </a:lnTo>
                  <a:lnTo>
                    <a:pt x="3709" y="4099"/>
                  </a:lnTo>
                  <a:lnTo>
                    <a:pt x="3691" y="4115"/>
                  </a:lnTo>
                  <a:lnTo>
                    <a:pt x="3669" y="4132"/>
                  </a:lnTo>
                  <a:lnTo>
                    <a:pt x="3641" y="4148"/>
                  </a:lnTo>
                  <a:lnTo>
                    <a:pt x="3608" y="4161"/>
                  </a:lnTo>
                  <a:lnTo>
                    <a:pt x="3569" y="4172"/>
                  </a:lnTo>
                  <a:lnTo>
                    <a:pt x="3526" y="4176"/>
                  </a:lnTo>
                  <a:lnTo>
                    <a:pt x="3484" y="4172"/>
                  </a:lnTo>
                  <a:lnTo>
                    <a:pt x="3441" y="4161"/>
                  </a:lnTo>
                  <a:lnTo>
                    <a:pt x="3399" y="4143"/>
                  </a:lnTo>
                  <a:lnTo>
                    <a:pt x="3392" y="4139"/>
                  </a:lnTo>
                  <a:lnTo>
                    <a:pt x="3384" y="4135"/>
                  </a:lnTo>
                  <a:lnTo>
                    <a:pt x="3323" y="4100"/>
                  </a:lnTo>
                  <a:lnTo>
                    <a:pt x="3257" y="4067"/>
                  </a:lnTo>
                  <a:lnTo>
                    <a:pt x="3179" y="4026"/>
                  </a:lnTo>
                  <a:lnTo>
                    <a:pt x="3100" y="3980"/>
                  </a:lnTo>
                  <a:lnTo>
                    <a:pt x="2926" y="3866"/>
                  </a:lnTo>
                  <a:lnTo>
                    <a:pt x="2756" y="3738"/>
                  </a:lnTo>
                  <a:lnTo>
                    <a:pt x="2592" y="3601"/>
                  </a:lnTo>
                  <a:lnTo>
                    <a:pt x="2430" y="3455"/>
                  </a:lnTo>
                  <a:lnTo>
                    <a:pt x="2271" y="3297"/>
                  </a:lnTo>
                  <a:lnTo>
                    <a:pt x="2116" y="3127"/>
                  </a:lnTo>
                  <a:lnTo>
                    <a:pt x="1964" y="2947"/>
                  </a:lnTo>
                  <a:lnTo>
                    <a:pt x="1962" y="2945"/>
                  </a:lnTo>
                  <a:lnTo>
                    <a:pt x="1883" y="2842"/>
                  </a:lnTo>
                  <a:lnTo>
                    <a:pt x="1811" y="2742"/>
                  </a:lnTo>
                  <a:lnTo>
                    <a:pt x="1746" y="2646"/>
                  </a:lnTo>
                  <a:lnTo>
                    <a:pt x="1689" y="2550"/>
                  </a:lnTo>
                  <a:lnTo>
                    <a:pt x="1637" y="2458"/>
                  </a:lnTo>
                  <a:lnTo>
                    <a:pt x="1591" y="2363"/>
                  </a:lnTo>
                  <a:lnTo>
                    <a:pt x="1549" y="2271"/>
                  </a:lnTo>
                  <a:lnTo>
                    <a:pt x="1545" y="2258"/>
                  </a:lnTo>
                  <a:lnTo>
                    <a:pt x="1538" y="2230"/>
                  </a:lnTo>
                  <a:lnTo>
                    <a:pt x="1530" y="2199"/>
                  </a:lnTo>
                  <a:lnTo>
                    <a:pt x="1527" y="2164"/>
                  </a:lnTo>
                  <a:lnTo>
                    <a:pt x="1529" y="2127"/>
                  </a:lnTo>
                  <a:lnTo>
                    <a:pt x="1536" y="2090"/>
                  </a:lnTo>
                  <a:lnTo>
                    <a:pt x="1553" y="2049"/>
                  </a:lnTo>
                  <a:lnTo>
                    <a:pt x="1577" y="2009"/>
                  </a:lnTo>
                  <a:lnTo>
                    <a:pt x="1612" y="1968"/>
                  </a:lnTo>
                  <a:lnTo>
                    <a:pt x="1613" y="1966"/>
                  </a:lnTo>
                  <a:lnTo>
                    <a:pt x="1615" y="1964"/>
                  </a:lnTo>
                  <a:lnTo>
                    <a:pt x="1619" y="1962"/>
                  </a:lnTo>
                  <a:lnTo>
                    <a:pt x="1728" y="1861"/>
                  </a:lnTo>
                  <a:lnTo>
                    <a:pt x="1833" y="1757"/>
                  </a:lnTo>
                  <a:lnTo>
                    <a:pt x="1940" y="1650"/>
                  </a:lnTo>
                  <a:lnTo>
                    <a:pt x="1994" y="1595"/>
                  </a:lnTo>
                  <a:lnTo>
                    <a:pt x="2049" y="1539"/>
                  </a:lnTo>
                  <a:lnTo>
                    <a:pt x="2094" y="1489"/>
                  </a:lnTo>
                  <a:lnTo>
                    <a:pt x="2125" y="1439"/>
                  </a:lnTo>
                  <a:lnTo>
                    <a:pt x="2145" y="1390"/>
                  </a:lnTo>
                  <a:lnTo>
                    <a:pt x="2151" y="1342"/>
                  </a:lnTo>
                  <a:lnTo>
                    <a:pt x="2145" y="1292"/>
                  </a:lnTo>
                  <a:lnTo>
                    <a:pt x="2125" y="1242"/>
                  </a:lnTo>
                  <a:lnTo>
                    <a:pt x="2094" y="1194"/>
                  </a:lnTo>
                  <a:lnTo>
                    <a:pt x="2049" y="1142"/>
                  </a:lnTo>
                  <a:lnTo>
                    <a:pt x="1700" y="793"/>
                  </a:lnTo>
                  <a:lnTo>
                    <a:pt x="1578" y="669"/>
                  </a:lnTo>
                  <a:lnTo>
                    <a:pt x="1464" y="551"/>
                  </a:lnTo>
                  <a:lnTo>
                    <a:pt x="1348" y="440"/>
                  </a:lnTo>
                  <a:lnTo>
                    <a:pt x="1344" y="436"/>
                  </a:lnTo>
                  <a:lnTo>
                    <a:pt x="1322" y="414"/>
                  </a:lnTo>
                  <a:lnTo>
                    <a:pt x="1296" y="394"/>
                  </a:lnTo>
                  <a:lnTo>
                    <a:pt x="1266" y="375"/>
                  </a:lnTo>
                  <a:lnTo>
                    <a:pt x="1233" y="360"/>
                  </a:lnTo>
                  <a:lnTo>
                    <a:pt x="1196" y="349"/>
                  </a:lnTo>
                  <a:lnTo>
                    <a:pt x="1157" y="346"/>
                  </a:lnTo>
                  <a:close/>
                  <a:moveTo>
                    <a:pt x="1156" y="0"/>
                  </a:moveTo>
                  <a:lnTo>
                    <a:pt x="1233" y="6"/>
                  </a:lnTo>
                  <a:lnTo>
                    <a:pt x="1309" y="22"/>
                  </a:lnTo>
                  <a:lnTo>
                    <a:pt x="1381" y="48"/>
                  </a:lnTo>
                  <a:lnTo>
                    <a:pt x="1453" y="85"/>
                  </a:lnTo>
                  <a:lnTo>
                    <a:pt x="1519" y="131"/>
                  </a:lnTo>
                  <a:lnTo>
                    <a:pt x="1584" y="189"/>
                  </a:lnTo>
                  <a:lnTo>
                    <a:pt x="1706" y="307"/>
                  </a:lnTo>
                  <a:lnTo>
                    <a:pt x="1824" y="427"/>
                  </a:lnTo>
                  <a:lnTo>
                    <a:pt x="1883" y="488"/>
                  </a:lnTo>
                  <a:lnTo>
                    <a:pt x="1944" y="549"/>
                  </a:lnTo>
                  <a:lnTo>
                    <a:pt x="2293" y="898"/>
                  </a:lnTo>
                  <a:lnTo>
                    <a:pt x="2354" y="966"/>
                  </a:lnTo>
                  <a:lnTo>
                    <a:pt x="2404" y="1039"/>
                  </a:lnTo>
                  <a:lnTo>
                    <a:pt x="2444" y="1112"/>
                  </a:lnTo>
                  <a:lnTo>
                    <a:pt x="2472" y="1188"/>
                  </a:lnTo>
                  <a:lnTo>
                    <a:pt x="2489" y="1264"/>
                  </a:lnTo>
                  <a:lnTo>
                    <a:pt x="2494" y="1342"/>
                  </a:lnTo>
                  <a:lnTo>
                    <a:pt x="2489" y="1417"/>
                  </a:lnTo>
                  <a:lnTo>
                    <a:pt x="2472" y="1495"/>
                  </a:lnTo>
                  <a:lnTo>
                    <a:pt x="2444" y="1571"/>
                  </a:lnTo>
                  <a:lnTo>
                    <a:pt x="2404" y="1643"/>
                  </a:lnTo>
                  <a:lnTo>
                    <a:pt x="2354" y="1715"/>
                  </a:lnTo>
                  <a:lnTo>
                    <a:pt x="2293" y="1783"/>
                  </a:lnTo>
                  <a:lnTo>
                    <a:pt x="2186" y="1892"/>
                  </a:lnTo>
                  <a:lnTo>
                    <a:pt x="2090" y="1990"/>
                  </a:lnTo>
                  <a:lnTo>
                    <a:pt x="1990" y="2088"/>
                  </a:lnTo>
                  <a:lnTo>
                    <a:pt x="1889" y="2184"/>
                  </a:lnTo>
                  <a:lnTo>
                    <a:pt x="1929" y="2271"/>
                  </a:lnTo>
                  <a:lnTo>
                    <a:pt x="1977" y="2358"/>
                  </a:lnTo>
                  <a:lnTo>
                    <a:pt x="2031" y="2447"/>
                  </a:lnTo>
                  <a:lnTo>
                    <a:pt x="2090" y="2537"/>
                  </a:lnTo>
                  <a:lnTo>
                    <a:pt x="2158" y="2631"/>
                  </a:lnTo>
                  <a:lnTo>
                    <a:pt x="2234" y="2729"/>
                  </a:lnTo>
                  <a:lnTo>
                    <a:pt x="2376" y="2899"/>
                  </a:lnTo>
                  <a:lnTo>
                    <a:pt x="2520" y="3056"/>
                  </a:lnTo>
                  <a:lnTo>
                    <a:pt x="2668" y="3202"/>
                  </a:lnTo>
                  <a:lnTo>
                    <a:pt x="2817" y="3339"/>
                  </a:lnTo>
                  <a:lnTo>
                    <a:pt x="2971" y="3467"/>
                  </a:lnTo>
                  <a:lnTo>
                    <a:pt x="3126" y="3583"/>
                  </a:lnTo>
                  <a:lnTo>
                    <a:pt x="3286" y="3690"/>
                  </a:lnTo>
                  <a:lnTo>
                    <a:pt x="3347" y="3725"/>
                  </a:lnTo>
                  <a:lnTo>
                    <a:pt x="3414" y="3759"/>
                  </a:lnTo>
                  <a:lnTo>
                    <a:pt x="3512" y="3810"/>
                  </a:lnTo>
                  <a:lnTo>
                    <a:pt x="3916" y="3406"/>
                  </a:lnTo>
                  <a:lnTo>
                    <a:pt x="3982" y="3346"/>
                  </a:lnTo>
                  <a:lnTo>
                    <a:pt x="4053" y="3298"/>
                  </a:lnTo>
                  <a:lnTo>
                    <a:pt x="4125" y="3260"/>
                  </a:lnTo>
                  <a:lnTo>
                    <a:pt x="4198" y="3232"/>
                  </a:lnTo>
                  <a:lnTo>
                    <a:pt x="4276" y="3215"/>
                  </a:lnTo>
                  <a:lnTo>
                    <a:pt x="4354" y="3210"/>
                  </a:lnTo>
                  <a:lnTo>
                    <a:pt x="4433" y="3215"/>
                  </a:lnTo>
                  <a:lnTo>
                    <a:pt x="4509" y="3232"/>
                  </a:lnTo>
                  <a:lnTo>
                    <a:pt x="4583" y="3260"/>
                  </a:lnTo>
                  <a:lnTo>
                    <a:pt x="4655" y="3298"/>
                  </a:lnTo>
                  <a:lnTo>
                    <a:pt x="4723" y="3348"/>
                  </a:lnTo>
                  <a:lnTo>
                    <a:pt x="4786" y="3407"/>
                  </a:lnTo>
                  <a:lnTo>
                    <a:pt x="5489" y="4113"/>
                  </a:lnTo>
                  <a:lnTo>
                    <a:pt x="5548" y="4180"/>
                  </a:lnTo>
                  <a:lnTo>
                    <a:pt x="5596" y="4248"/>
                  </a:lnTo>
                  <a:lnTo>
                    <a:pt x="5635" y="4320"/>
                  </a:lnTo>
                  <a:lnTo>
                    <a:pt x="5663" y="4396"/>
                  </a:lnTo>
                  <a:lnTo>
                    <a:pt x="5679" y="4474"/>
                  </a:lnTo>
                  <a:lnTo>
                    <a:pt x="5685" y="4551"/>
                  </a:lnTo>
                  <a:lnTo>
                    <a:pt x="5679" y="4631"/>
                  </a:lnTo>
                  <a:lnTo>
                    <a:pt x="5665" y="4708"/>
                  </a:lnTo>
                  <a:lnTo>
                    <a:pt x="5637" y="4784"/>
                  </a:lnTo>
                  <a:lnTo>
                    <a:pt x="5598" y="4856"/>
                  </a:lnTo>
                  <a:lnTo>
                    <a:pt x="5550" y="4928"/>
                  </a:lnTo>
                  <a:lnTo>
                    <a:pt x="5493" y="4995"/>
                  </a:lnTo>
                  <a:lnTo>
                    <a:pt x="5410" y="5080"/>
                  </a:lnTo>
                  <a:lnTo>
                    <a:pt x="5327" y="5161"/>
                  </a:lnTo>
                  <a:lnTo>
                    <a:pt x="5247" y="5237"/>
                  </a:lnTo>
                  <a:lnTo>
                    <a:pt x="5172" y="5314"/>
                  </a:lnTo>
                  <a:lnTo>
                    <a:pt x="5101" y="5392"/>
                  </a:lnTo>
                  <a:lnTo>
                    <a:pt x="5101" y="5394"/>
                  </a:lnTo>
                  <a:lnTo>
                    <a:pt x="5100" y="5396"/>
                  </a:lnTo>
                  <a:lnTo>
                    <a:pt x="5098" y="5398"/>
                  </a:lnTo>
                  <a:lnTo>
                    <a:pt x="5031" y="5464"/>
                  </a:lnTo>
                  <a:lnTo>
                    <a:pt x="4959" y="5523"/>
                  </a:lnTo>
                  <a:lnTo>
                    <a:pt x="4885" y="5575"/>
                  </a:lnTo>
                  <a:lnTo>
                    <a:pt x="4806" y="5617"/>
                  </a:lnTo>
                  <a:lnTo>
                    <a:pt x="4725" y="5653"/>
                  </a:lnTo>
                  <a:lnTo>
                    <a:pt x="4638" y="5680"/>
                  </a:lnTo>
                  <a:lnTo>
                    <a:pt x="4549" y="5701"/>
                  </a:lnTo>
                  <a:lnTo>
                    <a:pt x="4455" y="5712"/>
                  </a:lnTo>
                  <a:lnTo>
                    <a:pt x="4359" y="5715"/>
                  </a:lnTo>
                  <a:lnTo>
                    <a:pt x="4319" y="5715"/>
                  </a:lnTo>
                  <a:lnTo>
                    <a:pt x="4278" y="5714"/>
                  </a:lnTo>
                  <a:lnTo>
                    <a:pt x="4134" y="5699"/>
                  </a:lnTo>
                  <a:lnTo>
                    <a:pt x="3994" y="5677"/>
                  </a:lnTo>
                  <a:lnTo>
                    <a:pt x="3857" y="5645"/>
                  </a:lnTo>
                  <a:lnTo>
                    <a:pt x="3726" y="5608"/>
                  </a:lnTo>
                  <a:lnTo>
                    <a:pt x="3598" y="5568"/>
                  </a:lnTo>
                  <a:lnTo>
                    <a:pt x="3478" y="5523"/>
                  </a:lnTo>
                  <a:lnTo>
                    <a:pt x="3362" y="5475"/>
                  </a:lnTo>
                  <a:lnTo>
                    <a:pt x="3255" y="5427"/>
                  </a:lnTo>
                  <a:lnTo>
                    <a:pt x="3152" y="5381"/>
                  </a:lnTo>
                  <a:lnTo>
                    <a:pt x="2945" y="5276"/>
                  </a:lnTo>
                  <a:lnTo>
                    <a:pt x="2742" y="5161"/>
                  </a:lnTo>
                  <a:lnTo>
                    <a:pt x="2544" y="5041"/>
                  </a:lnTo>
                  <a:lnTo>
                    <a:pt x="2352" y="4913"/>
                  </a:lnTo>
                  <a:lnTo>
                    <a:pt x="2164" y="4777"/>
                  </a:lnTo>
                  <a:lnTo>
                    <a:pt x="1981" y="4634"/>
                  </a:lnTo>
                  <a:lnTo>
                    <a:pt x="1804" y="4483"/>
                  </a:lnTo>
                  <a:lnTo>
                    <a:pt x="1632" y="4326"/>
                  </a:lnTo>
                  <a:lnTo>
                    <a:pt x="1464" y="4161"/>
                  </a:lnTo>
                  <a:lnTo>
                    <a:pt x="1303" y="3989"/>
                  </a:lnTo>
                  <a:lnTo>
                    <a:pt x="1148" y="3810"/>
                  </a:lnTo>
                  <a:lnTo>
                    <a:pt x="999" y="3625"/>
                  </a:lnTo>
                  <a:lnTo>
                    <a:pt x="862" y="3444"/>
                  </a:lnTo>
                  <a:lnTo>
                    <a:pt x="735" y="3263"/>
                  </a:lnTo>
                  <a:lnTo>
                    <a:pt x="618" y="3084"/>
                  </a:lnTo>
                  <a:lnTo>
                    <a:pt x="509" y="2905"/>
                  </a:lnTo>
                  <a:lnTo>
                    <a:pt x="411" y="2724"/>
                  </a:lnTo>
                  <a:lnTo>
                    <a:pt x="323" y="2543"/>
                  </a:lnTo>
                  <a:lnTo>
                    <a:pt x="242" y="2362"/>
                  </a:lnTo>
                  <a:lnTo>
                    <a:pt x="170" y="2175"/>
                  </a:lnTo>
                  <a:lnTo>
                    <a:pt x="140" y="2095"/>
                  </a:lnTo>
                  <a:lnTo>
                    <a:pt x="110" y="2007"/>
                  </a:lnTo>
                  <a:lnTo>
                    <a:pt x="83" y="1911"/>
                  </a:lnTo>
                  <a:lnTo>
                    <a:pt x="55" y="1809"/>
                  </a:lnTo>
                  <a:lnTo>
                    <a:pt x="33" y="1700"/>
                  </a:lnTo>
                  <a:lnTo>
                    <a:pt x="14" y="1587"/>
                  </a:lnTo>
                  <a:lnTo>
                    <a:pt x="3" y="1471"/>
                  </a:lnTo>
                  <a:lnTo>
                    <a:pt x="0" y="1349"/>
                  </a:lnTo>
                  <a:lnTo>
                    <a:pt x="5" y="1225"/>
                  </a:lnTo>
                  <a:lnTo>
                    <a:pt x="18" y="1129"/>
                  </a:lnTo>
                  <a:lnTo>
                    <a:pt x="40" y="1035"/>
                  </a:lnTo>
                  <a:lnTo>
                    <a:pt x="72" y="946"/>
                  </a:lnTo>
                  <a:lnTo>
                    <a:pt x="110" y="861"/>
                  </a:lnTo>
                  <a:lnTo>
                    <a:pt x="160" y="780"/>
                  </a:lnTo>
                  <a:lnTo>
                    <a:pt x="218" y="702"/>
                  </a:lnTo>
                  <a:lnTo>
                    <a:pt x="282" y="630"/>
                  </a:lnTo>
                  <a:lnTo>
                    <a:pt x="718" y="190"/>
                  </a:lnTo>
                  <a:lnTo>
                    <a:pt x="720" y="189"/>
                  </a:lnTo>
                  <a:lnTo>
                    <a:pt x="786" y="131"/>
                  </a:lnTo>
                  <a:lnTo>
                    <a:pt x="855" y="85"/>
                  </a:lnTo>
                  <a:lnTo>
                    <a:pt x="927" y="48"/>
                  </a:lnTo>
                  <a:lnTo>
                    <a:pt x="1002" y="22"/>
                  </a:lnTo>
                  <a:lnTo>
                    <a:pt x="1078" y="6"/>
                  </a:lnTo>
                  <a:lnTo>
                    <a:pt x="11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0DCCC890-1FD5-4528-9CA2-880E00678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400" y="2779713"/>
              <a:ext cx="1449388" cy="1450975"/>
            </a:xfrm>
            <a:custGeom>
              <a:avLst/>
              <a:gdLst>
                <a:gd name="T0" fmla="*/ 202 w 1827"/>
                <a:gd name="T1" fmla="*/ 2 h 1828"/>
                <a:gd name="T2" fmla="*/ 468 w 1827"/>
                <a:gd name="T3" fmla="*/ 67 h 1828"/>
                <a:gd name="T4" fmla="*/ 719 w 1827"/>
                <a:gd name="T5" fmla="*/ 165 h 1828"/>
                <a:gd name="T6" fmla="*/ 953 w 1827"/>
                <a:gd name="T7" fmla="*/ 298 h 1828"/>
                <a:gd name="T8" fmla="*/ 1171 w 1827"/>
                <a:gd name="T9" fmla="*/ 462 h 1828"/>
                <a:gd name="T10" fmla="*/ 1365 w 1827"/>
                <a:gd name="T11" fmla="*/ 656 h 1828"/>
                <a:gd name="T12" fmla="*/ 1529 w 1827"/>
                <a:gd name="T13" fmla="*/ 874 h 1828"/>
                <a:gd name="T14" fmla="*/ 1662 w 1827"/>
                <a:gd name="T15" fmla="*/ 1109 h 1828"/>
                <a:gd name="T16" fmla="*/ 1760 w 1827"/>
                <a:gd name="T17" fmla="*/ 1360 h 1828"/>
                <a:gd name="T18" fmla="*/ 1825 w 1827"/>
                <a:gd name="T19" fmla="*/ 1626 h 1828"/>
                <a:gd name="T20" fmla="*/ 1819 w 1827"/>
                <a:gd name="T21" fmla="*/ 1704 h 1828"/>
                <a:gd name="T22" fmla="*/ 1784 w 1827"/>
                <a:gd name="T23" fmla="*/ 1770 h 1828"/>
                <a:gd name="T24" fmla="*/ 1721 w 1827"/>
                <a:gd name="T25" fmla="*/ 1815 h 1828"/>
                <a:gd name="T26" fmla="*/ 1673 w 1827"/>
                <a:gd name="T27" fmla="*/ 1826 h 1828"/>
                <a:gd name="T28" fmla="*/ 1653 w 1827"/>
                <a:gd name="T29" fmla="*/ 1828 h 1828"/>
                <a:gd name="T30" fmla="*/ 1575 w 1827"/>
                <a:gd name="T31" fmla="*/ 1809 h 1828"/>
                <a:gd name="T32" fmla="*/ 1514 w 1827"/>
                <a:gd name="T33" fmla="*/ 1759 h 1828"/>
                <a:gd name="T34" fmla="*/ 1483 w 1827"/>
                <a:gd name="T35" fmla="*/ 1684 h 1828"/>
                <a:gd name="T36" fmla="*/ 1422 w 1827"/>
                <a:gd name="T37" fmla="*/ 1440 h 1828"/>
                <a:gd name="T38" fmla="*/ 1324 w 1827"/>
                <a:gd name="T39" fmla="*/ 1209 h 1828"/>
                <a:gd name="T40" fmla="*/ 1191 w 1827"/>
                <a:gd name="T41" fmla="*/ 994 h 1828"/>
                <a:gd name="T42" fmla="*/ 1025 w 1827"/>
                <a:gd name="T43" fmla="*/ 800 h 1828"/>
                <a:gd name="T44" fmla="*/ 831 w 1827"/>
                <a:gd name="T45" fmla="*/ 634 h 1828"/>
                <a:gd name="T46" fmla="*/ 619 w 1827"/>
                <a:gd name="T47" fmla="*/ 501 h 1828"/>
                <a:gd name="T48" fmla="*/ 388 w 1827"/>
                <a:gd name="T49" fmla="*/ 403 h 1828"/>
                <a:gd name="T50" fmla="*/ 143 w 1827"/>
                <a:gd name="T51" fmla="*/ 342 h 1828"/>
                <a:gd name="T52" fmla="*/ 71 w 1827"/>
                <a:gd name="T53" fmla="*/ 313 h 1828"/>
                <a:gd name="T54" fmla="*/ 21 w 1827"/>
                <a:gd name="T55" fmla="*/ 255 h 1828"/>
                <a:gd name="T56" fmla="*/ 0 w 1827"/>
                <a:gd name="T57" fmla="*/ 183 h 1828"/>
                <a:gd name="T58" fmla="*/ 15 w 1827"/>
                <a:gd name="T59" fmla="*/ 106 h 1828"/>
                <a:gd name="T60" fmla="*/ 59 w 1827"/>
                <a:gd name="T61" fmla="*/ 43 h 1828"/>
                <a:gd name="T62" fmla="*/ 124 w 1827"/>
                <a:gd name="T63" fmla="*/ 8 h 1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27" h="1828">
                  <a:moveTo>
                    <a:pt x="163" y="0"/>
                  </a:moveTo>
                  <a:lnTo>
                    <a:pt x="202" y="2"/>
                  </a:lnTo>
                  <a:lnTo>
                    <a:pt x="336" y="30"/>
                  </a:lnTo>
                  <a:lnTo>
                    <a:pt x="468" y="67"/>
                  </a:lnTo>
                  <a:lnTo>
                    <a:pt x="595" y="111"/>
                  </a:lnTo>
                  <a:lnTo>
                    <a:pt x="719" y="165"/>
                  </a:lnTo>
                  <a:lnTo>
                    <a:pt x="839" y="228"/>
                  </a:lnTo>
                  <a:lnTo>
                    <a:pt x="953" y="298"/>
                  </a:lnTo>
                  <a:lnTo>
                    <a:pt x="1064" y="375"/>
                  </a:lnTo>
                  <a:lnTo>
                    <a:pt x="1171" y="462"/>
                  </a:lnTo>
                  <a:lnTo>
                    <a:pt x="1271" y="556"/>
                  </a:lnTo>
                  <a:lnTo>
                    <a:pt x="1365" y="656"/>
                  </a:lnTo>
                  <a:lnTo>
                    <a:pt x="1452" y="763"/>
                  </a:lnTo>
                  <a:lnTo>
                    <a:pt x="1529" y="874"/>
                  </a:lnTo>
                  <a:lnTo>
                    <a:pt x="1599" y="989"/>
                  </a:lnTo>
                  <a:lnTo>
                    <a:pt x="1662" y="1109"/>
                  </a:lnTo>
                  <a:lnTo>
                    <a:pt x="1716" y="1233"/>
                  </a:lnTo>
                  <a:lnTo>
                    <a:pt x="1760" y="1360"/>
                  </a:lnTo>
                  <a:lnTo>
                    <a:pt x="1797" y="1491"/>
                  </a:lnTo>
                  <a:lnTo>
                    <a:pt x="1825" y="1626"/>
                  </a:lnTo>
                  <a:lnTo>
                    <a:pt x="1827" y="1665"/>
                  </a:lnTo>
                  <a:lnTo>
                    <a:pt x="1819" y="1704"/>
                  </a:lnTo>
                  <a:lnTo>
                    <a:pt x="1804" y="1739"/>
                  </a:lnTo>
                  <a:lnTo>
                    <a:pt x="1784" y="1770"/>
                  </a:lnTo>
                  <a:lnTo>
                    <a:pt x="1755" y="1796"/>
                  </a:lnTo>
                  <a:lnTo>
                    <a:pt x="1721" y="1815"/>
                  </a:lnTo>
                  <a:lnTo>
                    <a:pt x="1683" y="1826"/>
                  </a:lnTo>
                  <a:lnTo>
                    <a:pt x="1673" y="1826"/>
                  </a:lnTo>
                  <a:lnTo>
                    <a:pt x="1664" y="1828"/>
                  </a:lnTo>
                  <a:lnTo>
                    <a:pt x="1653" y="1828"/>
                  </a:lnTo>
                  <a:lnTo>
                    <a:pt x="1612" y="1822"/>
                  </a:lnTo>
                  <a:lnTo>
                    <a:pt x="1575" y="1809"/>
                  </a:lnTo>
                  <a:lnTo>
                    <a:pt x="1542" y="1787"/>
                  </a:lnTo>
                  <a:lnTo>
                    <a:pt x="1514" y="1759"/>
                  </a:lnTo>
                  <a:lnTo>
                    <a:pt x="1494" y="1724"/>
                  </a:lnTo>
                  <a:lnTo>
                    <a:pt x="1483" y="1684"/>
                  </a:lnTo>
                  <a:lnTo>
                    <a:pt x="1457" y="1560"/>
                  </a:lnTo>
                  <a:lnTo>
                    <a:pt x="1422" y="1440"/>
                  </a:lnTo>
                  <a:lnTo>
                    <a:pt x="1378" y="1321"/>
                  </a:lnTo>
                  <a:lnTo>
                    <a:pt x="1324" y="1209"/>
                  </a:lnTo>
                  <a:lnTo>
                    <a:pt x="1262" y="1100"/>
                  </a:lnTo>
                  <a:lnTo>
                    <a:pt x="1191" y="994"/>
                  </a:lnTo>
                  <a:lnTo>
                    <a:pt x="1112" y="895"/>
                  </a:lnTo>
                  <a:lnTo>
                    <a:pt x="1025" y="800"/>
                  </a:lnTo>
                  <a:lnTo>
                    <a:pt x="931" y="714"/>
                  </a:lnTo>
                  <a:lnTo>
                    <a:pt x="831" y="634"/>
                  </a:lnTo>
                  <a:lnTo>
                    <a:pt x="728" y="564"/>
                  </a:lnTo>
                  <a:lnTo>
                    <a:pt x="619" y="501"/>
                  </a:lnTo>
                  <a:lnTo>
                    <a:pt x="504" y="447"/>
                  </a:lnTo>
                  <a:lnTo>
                    <a:pt x="388" y="403"/>
                  </a:lnTo>
                  <a:lnTo>
                    <a:pt x="266" y="368"/>
                  </a:lnTo>
                  <a:lnTo>
                    <a:pt x="143" y="342"/>
                  </a:lnTo>
                  <a:lnTo>
                    <a:pt x="104" y="331"/>
                  </a:lnTo>
                  <a:lnTo>
                    <a:pt x="71" y="313"/>
                  </a:lnTo>
                  <a:lnTo>
                    <a:pt x="43" y="287"/>
                  </a:lnTo>
                  <a:lnTo>
                    <a:pt x="21" y="255"/>
                  </a:lnTo>
                  <a:lnTo>
                    <a:pt x="6" y="220"/>
                  </a:lnTo>
                  <a:lnTo>
                    <a:pt x="0" y="183"/>
                  </a:lnTo>
                  <a:lnTo>
                    <a:pt x="2" y="143"/>
                  </a:lnTo>
                  <a:lnTo>
                    <a:pt x="15" y="106"/>
                  </a:lnTo>
                  <a:lnTo>
                    <a:pt x="34" y="70"/>
                  </a:lnTo>
                  <a:lnTo>
                    <a:pt x="59" y="43"/>
                  </a:lnTo>
                  <a:lnTo>
                    <a:pt x="89" y="21"/>
                  </a:lnTo>
                  <a:lnTo>
                    <a:pt x="124" y="8"/>
                  </a:lnTo>
                  <a:lnTo>
                    <a:pt x="1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BF4F27B6-5727-4A4B-8B5D-778C0E63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88" y="1905000"/>
              <a:ext cx="2279650" cy="2284413"/>
            </a:xfrm>
            <a:custGeom>
              <a:avLst/>
              <a:gdLst>
                <a:gd name="T0" fmla="*/ 200 w 2873"/>
                <a:gd name="T1" fmla="*/ 4 h 2877"/>
                <a:gd name="T2" fmla="*/ 558 w 2873"/>
                <a:gd name="T3" fmla="*/ 85 h 2877"/>
                <a:gd name="T4" fmla="*/ 901 w 2873"/>
                <a:gd name="T5" fmla="*/ 205 h 2877"/>
                <a:gd name="T6" fmla="*/ 1228 w 2873"/>
                <a:gd name="T7" fmla="*/ 364 h 2877"/>
                <a:gd name="T8" fmla="*/ 1536 w 2873"/>
                <a:gd name="T9" fmla="*/ 558 h 2877"/>
                <a:gd name="T10" fmla="*/ 1825 w 2873"/>
                <a:gd name="T11" fmla="*/ 789 h 2877"/>
                <a:gd name="T12" fmla="*/ 2087 w 2873"/>
                <a:gd name="T13" fmla="*/ 1051 h 2877"/>
                <a:gd name="T14" fmla="*/ 2316 w 2873"/>
                <a:gd name="T15" fmla="*/ 1338 h 2877"/>
                <a:gd name="T16" fmla="*/ 2511 w 2873"/>
                <a:gd name="T17" fmla="*/ 1646 h 2877"/>
                <a:gd name="T18" fmla="*/ 2668 w 2873"/>
                <a:gd name="T19" fmla="*/ 1975 h 2877"/>
                <a:gd name="T20" fmla="*/ 2790 w 2873"/>
                <a:gd name="T21" fmla="*/ 2319 h 2877"/>
                <a:gd name="T22" fmla="*/ 2871 w 2873"/>
                <a:gd name="T23" fmla="*/ 2676 h 2877"/>
                <a:gd name="T24" fmla="*/ 2868 w 2873"/>
                <a:gd name="T25" fmla="*/ 2753 h 2877"/>
                <a:gd name="T26" fmla="*/ 2831 w 2873"/>
                <a:gd name="T27" fmla="*/ 2820 h 2877"/>
                <a:gd name="T28" fmla="*/ 2768 w 2873"/>
                <a:gd name="T29" fmla="*/ 2864 h 2877"/>
                <a:gd name="T30" fmla="*/ 2720 w 2873"/>
                <a:gd name="T31" fmla="*/ 2875 h 2877"/>
                <a:gd name="T32" fmla="*/ 2702 w 2873"/>
                <a:gd name="T33" fmla="*/ 2877 h 2877"/>
                <a:gd name="T34" fmla="*/ 2624 w 2873"/>
                <a:gd name="T35" fmla="*/ 2859 h 2877"/>
                <a:gd name="T36" fmla="*/ 2563 w 2873"/>
                <a:gd name="T37" fmla="*/ 2807 h 2877"/>
                <a:gd name="T38" fmla="*/ 2532 w 2873"/>
                <a:gd name="T39" fmla="*/ 2733 h 2877"/>
                <a:gd name="T40" fmla="*/ 2458 w 2873"/>
                <a:gd name="T41" fmla="*/ 2413 h 2877"/>
                <a:gd name="T42" fmla="*/ 2351 w 2873"/>
                <a:gd name="T43" fmla="*/ 2106 h 2877"/>
                <a:gd name="T44" fmla="*/ 2209 w 2873"/>
                <a:gd name="T45" fmla="*/ 1813 h 2877"/>
                <a:gd name="T46" fmla="*/ 2035 w 2873"/>
                <a:gd name="T47" fmla="*/ 1537 h 2877"/>
                <a:gd name="T48" fmla="*/ 1830 w 2873"/>
                <a:gd name="T49" fmla="*/ 1280 h 2877"/>
                <a:gd name="T50" fmla="*/ 1596 w 2873"/>
                <a:gd name="T51" fmla="*/ 1046 h 2877"/>
                <a:gd name="T52" fmla="*/ 1339 w 2873"/>
                <a:gd name="T53" fmla="*/ 841 h 2877"/>
                <a:gd name="T54" fmla="*/ 1062 w 2873"/>
                <a:gd name="T55" fmla="*/ 665 h 2877"/>
                <a:gd name="T56" fmla="*/ 770 w 2873"/>
                <a:gd name="T57" fmla="*/ 525 h 2877"/>
                <a:gd name="T58" fmla="*/ 464 w 2873"/>
                <a:gd name="T59" fmla="*/ 418 h 2877"/>
                <a:gd name="T60" fmla="*/ 144 w 2873"/>
                <a:gd name="T61" fmla="*/ 344 h 2877"/>
                <a:gd name="T62" fmla="*/ 70 w 2873"/>
                <a:gd name="T63" fmla="*/ 314 h 2877"/>
                <a:gd name="T64" fmla="*/ 21 w 2873"/>
                <a:gd name="T65" fmla="*/ 257 h 2877"/>
                <a:gd name="T66" fmla="*/ 0 w 2873"/>
                <a:gd name="T67" fmla="*/ 185 h 2877"/>
                <a:gd name="T68" fmla="*/ 13 w 2873"/>
                <a:gd name="T69" fmla="*/ 105 h 2877"/>
                <a:gd name="T70" fmla="*/ 57 w 2873"/>
                <a:gd name="T71" fmla="*/ 44 h 2877"/>
                <a:gd name="T72" fmla="*/ 122 w 2873"/>
                <a:gd name="T73" fmla="*/ 7 h 2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73" h="2877">
                  <a:moveTo>
                    <a:pt x="161" y="0"/>
                  </a:moveTo>
                  <a:lnTo>
                    <a:pt x="200" y="4"/>
                  </a:lnTo>
                  <a:lnTo>
                    <a:pt x="381" y="39"/>
                  </a:lnTo>
                  <a:lnTo>
                    <a:pt x="558" y="85"/>
                  </a:lnTo>
                  <a:lnTo>
                    <a:pt x="731" y="140"/>
                  </a:lnTo>
                  <a:lnTo>
                    <a:pt x="901" y="205"/>
                  </a:lnTo>
                  <a:lnTo>
                    <a:pt x="1067" y="281"/>
                  </a:lnTo>
                  <a:lnTo>
                    <a:pt x="1228" y="364"/>
                  </a:lnTo>
                  <a:lnTo>
                    <a:pt x="1385" y="456"/>
                  </a:lnTo>
                  <a:lnTo>
                    <a:pt x="1536" y="558"/>
                  </a:lnTo>
                  <a:lnTo>
                    <a:pt x="1684" y="669"/>
                  </a:lnTo>
                  <a:lnTo>
                    <a:pt x="1825" y="789"/>
                  </a:lnTo>
                  <a:lnTo>
                    <a:pt x="1959" y="916"/>
                  </a:lnTo>
                  <a:lnTo>
                    <a:pt x="2087" y="1051"/>
                  </a:lnTo>
                  <a:lnTo>
                    <a:pt x="2207" y="1192"/>
                  </a:lnTo>
                  <a:lnTo>
                    <a:pt x="2316" y="1338"/>
                  </a:lnTo>
                  <a:lnTo>
                    <a:pt x="2417" y="1489"/>
                  </a:lnTo>
                  <a:lnTo>
                    <a:pt x="2511" y="1646"/>
                  </a:lnTo>
                  <a:lnTo>
                    <a:pt x="2594" y="1809"/>
                  </a:lnTo>
                  <a:lnTo>
                    <a:pt x="2668" y="1975"/>
                  </a:lnTo>
                  <a:lnTo>
                    <a:pt x="2735" y="2145"/>
                  </a:lnTo>
                  <a:lnTo>
                    <a:pt x="2790" y="2319"/>
                  </a:lnTo>
                  <a:lnTo>
                    <a:pt x="2835" y="2496"/>
                  </a:lnTo>
                  <a:lnTo>
                    <a:pt x="2871" y="2676"/>
                  </a:lnTo>
                  <a:lnTo>
                    <a:pt x="2873" y="2716"/>
                  </a:lnTo>
                  <a:lnTo>
                    <a:pt x="2868" y="2753"/>
                  </a:lnTo>
                  <a:lnTo>
                    <a:pt x="2853" y="2788"/>
                  </a:lnTo>
                  <a:lnTo>
                    <a:pt x="2831" y="2820"/>
                  </a:lnTo>
                  <a:lnTo>
                    <a:pt x="2803" y="2846"/>
                  </a:lnTo>
                  <a:lnTo>
                    <a:pt x="2768" y="2864"/>
                  </a:lnTo>
                  <a:lnTo>
                    <a:pt x="2731" y="2873"/>
                  </a:lnTo>
                  <a:lnTo>
                    <a:pt x="2720" y="2875"/>
                  </a:lnTo>
                  <a:lnTo>
                    <a:pt x="2711" y="2875"/>
                  </a:lnTo>
                  <a:lnTo>
                    <a:pt x="2702" y="2877"/>
                  </a:lnTo>
                  <a:lnTo>
                    <a:pt x="2661" y="2871"/>
                  </a:lnTo>
                  <a:lnTo>
                    <a:pt x="2624" y="2859"/>
                  </a:lnTo>
                  <a:lnTo>
                    <a:pt x="2591" y="2836"/>
                  </a:lnTo>
                  <a:lnTo>
                    <a:pt x="2563" y="2807"/>
                  </a:lnTo>
                  <a:lnTo>
                    <a:pt x="2543" y="2774"/>
                  </a:lnTo>
                  <a:lnTo>
                    <a:pt x="2532" y="2733"/>
                  </a:lnTo>
                  <a:lnTo>
                    <a:pt x="2498" y="2572"/>
                  </a:lnTo>
                  <a:lnTo>
                    <a:pt x="2458" y="2413"/>
                  </a:lnTo>
                  <a:lnTo>
                    <a:pt x="2408" y="2258"/>
                  </a:lnTo>
                  <a:lnTo>
                    <a:pt x="2351" y="2106"/>
                  </a:lnTo>
                  <a:lnTo>
                    <a:pt x="2284" y="1957"/>
                  </a:lnTo>
                  <a:lnTo>
                    <a:pt x="2209" y="1813"/>
                  </a:lnTo>
                  <a:lnTo>
                    <a:pt x="2127" y="1672"/>
                  </a:lnTo>
                  <a:lnTo>
                    <a:pt x="2035" y="1537"/>
                  </a:lnTo>
                  <a:lnTo>
                    <a:pt x="1937" y="1406"/>
                  </a:lnTo>
                  <a:lnTo>
                    <a:pt x="1830" y="1280"/>
                  </a:lnTo>
                  <a:lnTo>
                    <a:pt x="1716" y="1159"/>
                  </a:lnTo>
                  <a:lnTo>
                    <a:pt x="1596" y="1046"/>
                  </a:lnTo>
                  <a:lnTo>
                    <a:pt x="1470" y="939"/>
                  </a:lnTo>
                  <a:lnTo>
                    <a:pt x="1339" y="841"/>
                  </a:lnTo>
                  <a:lnTo>
                    <a:pt x="1202" y="748"/>
                  </a:lnTo>
                  <a:lnTo>
                    <a:pt x="1062" y="665"/>
                  </a:lnTo>
                  <a:lnTo>
                    <a:pt x="918" y="591"/>
                  </a:lnTo>
                  <a:lnTo>
                    <a:pt x="770" y="525"/>
                  </a:lnTo>
                  <a:lnTo>
                    <a:pt x="619" y="466"/>
                  </a:lnTo>
                  <a:lnTo>
                    <a:pt x="464" y="418"/>
                  </a:lnTo>
                  <a:lnTo>
                    <a:pt x="305" y="375"/>
                  </a:lnTo>
                  <a:lnTo>
                    <a:pt x="144" y="344"/>
                  </a:lnTo>
                  <a:lnTo>
                    <a:pt x="106" y="333"/>
                  </a:lnTo>
                  <a:lnTo>
                    <a:pt x="70" y="314"/>
                  </a:lnTo>
                  <a:lnTo>
                    <a:pt x="43" y="288"/>
                  </a:lnTo>
                  <a:lnTo>
                    <a:pt x="21" y="257"/>
                  </a:lnTo>
                  <a:lnTo>
                    <a:pt x="6" y="222"/>
                  </a:lnTo>
                  <a:lnTo>
                    <a:pt x="0" y="185"/>
                  </a:lnTo>
                  <a:lnTo>
                    <a:pt x="2" y="144"/>
                  </a:lnTo>
                  <a:lnTo>
                    <a:pt x="13" y="105"/>
                  </a:lnTo>
                  <a:lnTo>
                    <a:pt x="32" y="72"/>
                  </a:lnTo>
                  <a:lnTo>
                    <a:pt x="57" y="44"/>
                  </a:lnTo>
                  <a:lnTo>
                    <a:pt x="87" y="22"/>
                  </a:lnTo>
                  <a:lnTo>
                    <a:pt x="122" y="7"/>
                  </a:lnTo>
                  <a:lnTo>
                    <a:pt x="16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46" name="Rectangle: Rounded Corners 45">
            <a:hlinkClick r:id="rId4" action="ppaction://hlinksldjump"/>
            <a:extLst>
              <a:ext uri="{FF2B5EF4-FFF2-40B4-BE49-F238E27FC236}">
                <a16:creationId xmlns:a16="http://schemas.microsoft.com/office/drawing/2014/main" id="{34114B45-068F-4DE9-959A-3984332449E2}"/>
              </a:ext>
            </a:extLst>
          </p:cNvPr>
          <p:cNvSpPr/>
          <p:nvPr/>
        </p:nvSpPr>
        <p:spPr>
          <a:xfrm>
            <a:off x="10249173" y="6569802"/>
            <a:ext cx="1942827" cy="288198"/>
          </a:xfrm>
          <a:prstGeom prst="roundRect">
            <a:avLst/>
          </a:prstGeom>
          <a:solidFill>
            <a:srgbClr val="E630A9"/>
          </a:solidFill>
          <a:ln w="38100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E7552B-E8FB-B5B2-8C96-A0E458245FCE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495920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7" grpId="0"/>
      <p:bldP spid="28" grpId="0"/>
      <p:bldP spid="29" grpId="0"/>
      <p:bldP spid="30" grpId="0"/>
      <p:bldP spid="31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6" grpId="0"/>
      <p:bldP spid="4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>
            <a:extLst>
              <a:ext uri="{FF2B5EF4-FFF2-40B4-BE49-F238E27FC236}">
                <a16:creationId xmlns:a16="http://schemas.microsoft.com/office/drawing/2014/main" id="{F08034F6-7A4D-480B-9174-D3407B686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2551837"/>
            <a:ext cx="5715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511665-57C6-950C-7444-79E3E91EE025}"/>
              </a:ext>
            </a:extLst>
          </p:cNvPr>
          <p:cNvSpPr txBox="1"/>
          <p:nvPr/>
        </p:nvSpPr>
        <p:spPr>
          <a:xfrm rot="20124063">
            <a:off x="172252" y="2536413"/>
            <a:ext cx="1167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Energya Steel Fabrication</a:t>
            </a:r>
          </a:p>
        </p:txBody>
      </p:sp>
    </p:spTree>
    <p:extLst>
      <p:ext uri="{BB962C8B-B14F-4D97-AF65-F5344CB8AC3E}">
        <p14:creationId xmlns:p14="http://schemas.microsoft.com/office/powerpoint/2010/main" val="151355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1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1A418"/>
      </a:accent1>
      <a:accent2>
        <a:srgbClr val="F9B421"/>
      </a:accent2>
      <a:accent3>
        <a:srgbClr val="FA7902"/>
      </a:accent3>
      <a:accent4>
        <a:srgbClr val="0D97CF"/>
      </a:accent4>
      <a:accent5>
        <a:srgbClr val="0C4264"/>
      </a:accent5>
      <a:accent6>
        <a:srgbClr val="7A012B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IndustryTempla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35A35"/>
      </a:accent1>
      <a:accent2>
        <a:srgbClr val="ECB448"/>
      </a:accent2>
      <a:accent3>
        <a:srgbClr val="8BB74C"/>
      </a:accent3>
      <a:accent4>
        <a:srgbClr val="5FB7A2"/>
      </a:accent4>
      <a:accent5>
        <a:srgbClr val="3081AC"/>
      </a:accent5>
      <a:accent6>
        <a:srgbClr val="A5A5A5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3745</TotalTime>
  <Words>2288</Words>
  <Application>Microsoft Office PowerPoint</Application>
  <PresentationFormat>Widescreen</PresentationFormat>
  <Paragraphs>884</Paragraphs>
  <Slides>93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93</vt:i4>
      </vt:variant>
    </vt:vector>
  </HeadingPairs>
  <TitlesOfParts>
    <vt:vector size="107" baseType="lpstr">
      <vt:lpstr>Arial</vt:lpstr>
      <vt:lpstr>Arial Black</vt:lpstr>
      <vt:lpstr>Calibri</vt:lpstr>
      <vt:lpstr>Calibri Light</vt:lpstr>
      <vt:lpstr>Open Sans</vt:lpstr>
      <vt:lpstr>Segoe UI</vt:lpstr>
      <vt:lpstr>Segoe UI Black</vt:lpstr>
      <vt:lpstr>Segoe UI Light</vt:lpstr>
      <vt:lpstr>Wingdings</vt:lpstr>
      <vt:lpstr>1_Office Theme</vt:lpstr>
      <vt:lpstr>2_Office Theme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Manal Ali</dc:creator>
  <cp:lastModifiedBy>Manal Ali</cp:lastModifiedBy>
  <cp:revision>268</cp:revision>
  <dcterms:created xsi:type="dcterms:W3CDTF">2021-11-09T12:26:16Z</dcterms:created>
  <dcterms:modified xsi:type="dcterms:W3CDTF">2022-12-21T10:47:27Z</dcterms:modified>
</cp:coreProperties>
</file>